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7" r:id="rId3"/>
    <p:sldId id="264" r:id="rId4"/>
    <p:sldId id="258" r:id="rId5"/>
    <p:sldId id="265" r:id="rId6"/>
    <p:sldId id="259" r:id="rId7"/>
    <p:sldId id="263" r:id="rId8"/>
    <p:sldId id="261" r:id="rId9"/>
    <p:sldId id="262" r:id="rId10"/>
  </p:sldIdLst>
  <p:sldSz cx="12192000" cy="6858000"/>
  <p:notesSz cx="6858000" cy="9144000"/>
  <p:defaultTextStyle>
    <a:defPPr>
      <a:defRPr lang="en-P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7"/>
    <p:restoredTop sz="94718"/>
  </p:normalViewPr>
  <p:slideViewPr>
    <p:cSldViewPr snapToGrid="0">
      <p:cViewPr varScale="1">
        <p:scale>
          <a:sx n="85" d="100"/>
          <a:sy n="85" d="100"/>
        </p:scale>
        <p:origin x="17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F37284-F8BC-42D1-BE75-512DFA52070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2EE9D53-3660-44D7-803A-F5D354AAC727}">
      <dgm:prSet/>
      <dgm:spPr/>
      <dgm:t>
        <a:bodyPr/>
        <a:lstStyle/>
        <a:p>
          <a:r>
            <a:rPr lang="en-US"/>
            <a:t>El trabajo se dividió equitativamente según habilidades y áreas de interés:</a:t>
          </a:r>
        </a:p>
      </dgm:t>
    </dgm:pt>
    <dgm:pt modelId="{B523A7FE-A9D6-4DF2-A0A8-AACC7A05B083}" type="parTrans" cxnId="{A120972F-30A2-4E17-9BF5-66FF63A788D9}">
      <dgm:prSet/>
      <dgm:spPr/>
      <dgm:t>
        <a:bodyPr/>
        <a:lstStyle/>
        <a:p>
          <a:endParaRPr lang="en-US"/>
        </a:p>
      </dgm:t>
    </dgm:pt>
    <dgm:pt modelId="{06975FB0-4B3C-4C94-8A74-57A018BC7B53}" type="sibTrans" cxnId="{A120972F-30A2-4E17-9BF5-66FF63A788D9}">
      <dgm:prSet/>
      <dgm:spPr/>
      <dgm:t>
        <a:bodyPr/>
        <a:lstStyle/>
        <a:p>
          <a:endParaRPr lang="en-US"/>
        </a:p>
      </dgm:t>
    </dgm:pt>
    <dgm:pt modelId="{73FB6336-F4FC-4843-9B66-7BB90997D345}">
      <dgm:prSet/>
      <dgm:spPr/>
      <dgm:t>
        <a:bodyPr/>
        <a:lstStyle/>
        <a:p>
          <a:r>
            <a:rPr lang="en-US" b="1"/>
            <a:t>Frontend – Angel Maldonado</a:t>
          </a:r>
          <a:r>
            <a:rPr lang="en-US"/>
            <a:t> Desarrollo de la interfaz gráfica, diseño responsivo y experiencia de usuario (UX).</a:t>
          </a:r>
        </a:p>
      </dgm:t>
    </dgm:pt>
    <dgm:pt modelId="{BBB334F5-CD97-4673-BEBC-F397A644C042}" type="parTrans" cxnId="{AF3682CC-DEF3-44B2-AA4C-B6DA197792FC}">
      <dgm:prSet/>
      <dgm:spPr/>
      <dgm:t>
        <a:bodyPr/>
        <a:lstStyle/>
        <a:p>
          <a:endParaRPr lang="en-US"/>
        </a:p>
      </dgm:t>
    </dgm:pt>
    <dgm:pt modelId="{2D69F485-F104-4A81-8DD2-AF56A3C6613C}" type="sibTrans" cxnId="{AF3682CC-DEF3-44B2-AA4C-B6DA197792FC}">
      <dgm:prSet/>
      <dgm:spPr/>
      <dgm:t>
        <a:bodyPr/>
        <a:lstStyle/>
        <a:p>
          <a:endParaRPr lang="en-US"/>
        </a:p>
      </dgm:t>
    </dgm:pt>
    <dgm:pt modelId="{CC2773BB-0029-4605-BD48-C684E56D5E64}">
      <dgm:prSet/>
      <dgm:spPr/>
      <dgm:t>
        <a:bodyPr/>
        <a:lstStyle/>
        <a:p>
          <a:r>
            <a:rPr lang="en-US" b="1"/>
            <a:t>Backend– Xavier Rodriguez</a:t>
          </a:r>
          <a:r>
            <a:rPr lang="en-US"/>
            <a:t> Implementación de la lógica del servidor, APIs y seguridad.</a:t>
          </a:r>
        </a:p>
      </dgm:t>
    </dgm:pt>
    <dgm:pt modelId="{F21AD823-C48E-4E17-B90A-8E86DFA5A0EC}" type="parTrans" cxnId="{E1B2B030-2FD5-438D-838B-6AF6562EDC2E}">
      <dgm:prSet/>
      <dgm:spPr/>
      <dgm:t>
        <a:bodyPr/>
        <a:lstStyle/>
        <a:p>
          <a:endParaRPr lang="en-US"/>
        </a:p>
      </dgm:t>
    </dgm:pt>
    <dgm:pt modelId="{E6E5C3F2-98CE-4D8A-A48E-CCC50C680B24}" type="sibTrans" cxnId="{E1B2B030-2FD5-438D-838B-6AF6562EDC2E}">
      <dgm:prSet/>
      <dgm:spPr/>
      <dgm:t>
        <a:bodyPr/>
        <a:lstStyle/>
        <a:p>
          <a:endParaRPr lang="en-US"/>
        </a:p>
      </dgm:t>
    </dgm:pt>
    <dgm:pt modelId="{A0C3D18E-83D1-4169-8B4A-B8E902DC384A}">
      <dgm:prSet/>
      <dgm:spPr/>
      <dgm:t>
        <a:bodyPr/>
        <a:lstStyle/>
        <a:p>
          <a:r>
            <a:rPr lang="en-US" b="1"/>
            <a:t>Base de Datos – Andres Tosado</a:t>
          </a:r>
          <a:r>
            <a:rPr lang="en-US"/>
            <a:t> Diseño y gestión de la estructura, tablas y relaciones.</a:t>
          </a:r>
        </a:p>
      </dgm:t>
    </dgm:pt>
    <dgm:pt modelId="{7B3B3454-10FC-4849-BA80-4B34E77A1162}" type="parTrans" cxnId="{CAFDA651-402C-4A49-B55B-00CC55022596}">
      <dgm:prSet/>
      <dgm:spPr/>
      <dgm:t>
        <a:bodyPr/>
        <a:lstStyle/>
        <a:p>
          <a:endParaRPr lang="en-US"/>
        </a:p>
      </dgm:t>
    </dgm:pt>
    <dgm:pt modelId="{102E756F-38E8-47F9-AA06-D0556DBCC2E4}" type="sibTrans" cxnId="{CAFDA651-402C-4A49-B55B-00CC55022596}">
      <dgm:prSet/>
      <dgm:spPr/>
      <dgm:t>
        <a:bodyPr/>
        <a:lstStyle/>
        <a:p>
          <a:endParaRPr lang="en-US"/>
        </a:p>
      </dgm:t>
    </dgm:pt>
    <dgm:pt modelId="{F3B16D50-2137-466B-BAC2-1EEBAA32DE75}">
      <dgm:prSet/>
      <dgm:spPr/>
      <dgm:t>
        <a:bodyPr/>
        <a:lstStyle/>
        <a:p>
          <a:r>
            <a:rPr lang="en-US" b="1" dirty="0" err="1"/>
            <a:t>Pruebas</a:t>
          </a:r>
          <a:r>
            <a:rPr lang="en-US" b="1" dirty="0"/>
            <a:t> y </a:t>
          </a:r>
          <a:r>
            <a:rPr lang="en-US" b="1" dirty="0" err="1"/>
            <a:t>Documentación</a:t>
          </a:r>
          <a:r>
            <a:rPr lang="en-US" b="1" dirty="0"/>
            <a:t> – </a:t>
          </a:r>
          <a:r>
            <a:rPr lang="en-US" b="1" i="0" dirty="0"/>
            <a:t>Ricardo Rosa:</a:t>
          </a:r>
          <a:r>
            <a:rPr lang="en-US" b="0" i="0" dirty="0"/>
            <a:t> </a:t>
          </a:r>
          <a:r>
            <a:rPr lang="en-US" b="0" i="0" dirty="0" err="1"/>
            <a:t>Creación</a:t>
          </a:r>
          <a:r>
            <a:rPr lang="en-US" b="0" i="0" dirty="0"/>
            <a:t> de </a:t>
          </a:r>
          <a:r>
            <a:rPr lang="en-US" b="0" i="0" dirty="0" err="1"/>
            <a:t>casos</a:t>
          </a:r>
          <a:r>
            <a:rPr lang="en-US" b="0" i="0" dirty="0"/>
            <a:t> de </a:t>
          </a:r>
          <a:r>
            <a:rPr lang="en-US" b="0" i="0" dirty="0" err="1"/>
            <a:t>prueba</a:t>
          </a:r>
          <a:r>
            <a:rPr lang="en-US" b="0" i="0" dirty="0"/>
            <a:t>, </a:t>
          </a:r>
          <a:r>
            <a:rPr lang="en-US" b="0" i="0" dirty="0" err="1"/>
            <a:t>documentación</a:t>
          </a:r>
          <a:r>
            <a:rPr lang="en-US" b="0" i="0" dirty="0"/>
            <a:t> </a:t>
          </a:r>
          <a:r>
            <a:rPr lang="en-US" b="0" i="0" dirty="0" err="1"/>
            <a:t>técnica</a:t>
          </a:r>
          <a:r>
            <a:rPr lang="en-US" b="0" i="0" dirty="0"/>
            <a:t> y </a:t>
          </a:r>
          <a:r>
            <a:rPr lang="en-US" b="0" i="0" dirty="0" err="1"/>
            <a:t>apoyo</a:t>
          </a:r>
          <a:r>
            <a:rPr lang="en-US" b="0" i="0" dirty="0"/>
            <a:t> </a:t>
          </a:r>
          <a:r>
            <a:rPr lang="en-US" b="0" i="0" dirty="0" err="1"/>
            <a:t>en</a:t>
          </a:r>
          <a:r>
            <a:rPr lang="en-US" b="0" i="0" dirty="0"/>
            <a:t> base de </a:t>
          </a:r>
          <a:r>
            <a:rPr lang="en-US" b="0" i="0" dirty="0" err="1"/>
            <a:t>datos</a:t>
          </a:r>
          <a:r>
            <a:rPr lang="en-US" b="0" i="0" dirty="0"/>
            <a:t>.</a:t>
          </a:r>
          <a:endParaRPr lang="en-US" dirty="0"/>
        </a:p>
      </dgm:t>
    </dgm:pt>
    <dgm:pt modelId="{0604BADA-9ED3-4521-A146-F6FA1267132A}" type="parTrans" cxnId="{D8524D20-E37C-46B3-8872-3B825A6665F5}">
      <dgm:prSet/>
      <dgm:spPr/>
      <dgm:t>
        <a:bodyPr/>
        <a:lstStyle/>
        <a:p>
          <a:endParaRPr lang="en-US"/>
        </a:p>
      </dgm:t>
    </dgm:pt>
    <dgm:pt modelId="{F7D44636-EB4F-4FA5-B09D-55F70C7B4713}" type="sibTrans" cxnId="{D8524D20-E37C-46B3-8872-3B825A6665F5}">
      <dgm:prSet/>
      <dgm:spPr/>
      <dgm:t>
        <a:bodyPr/>
        <a:lstStyle/>
        <a:p>
          <a:endParaRPr lang="en-US"/>
        </a:p>
      </dgm:t>
    </dgm:pt>
    <dgm:pt modelId="{111B1537-F745-407B-A5DD-8D29AAA651C0}">
      <dgm:prSet/>
      <dgm:spPr/>
      <dgm:t>
        <a:bodyPr/>
        <a:lstStyle/>
        <a:p>
          <a:r>
            <a:rPr lang="en-US"/>
            <a:t>Cada integrante asumió roles claros para mantener un flujo eficiente y comunicación constante.</a:t>
          </a:r>
        </a:p>
      </dgm:t>
    </dgm:pt>
    <dgm:pt modelId="{055DD972-ED10-4B16-8285-8708C5F36FC3}" type="parTrans" cxnId="{0971FF95-601B-4465-9A2D-B25C1556662B}">
      <dgm:prSet/>
      <dgm:spPr/>
      <dgm:t>
        <a:bodyPr/>
        <a:lstStyle/>
        <a:p>
          <a:endParaRPr lang="en-US"/>
        </a:p>
      </dgm:t>
    </dgm:pt>
    <dgm:pt modelId="{036BA5EE-E821-40AC-9476-63E79E4274B3}" type="sibTrans" cxnId="{0971FF95-601B-4465-9A2D-B25C1556662B}">
      <dgm:prSet/>
      <dgm:spPr/>
      <dgm:t>
        <a:bodyPr/>
        <a:lstStyle/>
        <a:p>
          <a:endParaRPr lang="en-US"/>
        </a:p>
      </dgm:t>
    </dgm:pt>
    <dgm:pt modelId="{865775B5-4A81-AD4F-ABC9-7AE4170A4A24}" type="pres">
      <dgm:prSet presAssocID="{CFF37284-F8BC-42D1-BE75-512DFA52070B}" presName="linear" presStyleCnt="0">
        <dgm:presLayoutVars>
          <dgm:animLvl val="lvl"/>
          <dgm:resizeHandles val="exact"/>
        </dgm:presLayoutVars>
      </dgm:prSet>
      <dgm:spPr/>
    </dgm:pt>
    <dgm:pt modelId="{E46426B9-2C5E-0C46-A887-C482104DF865}" type="pres">
      <dgm:prSet presAssocID="{82EE9D53-3660-44D7-803A-F5D354AAC72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ED0E196-3456-F54E-BACB-23286E0DBCF3}" type="pres">
      <dgm:prSet presAssocID="{82EE9D53-3660-44D7-803A-F5D354AAC727}" presName="childText" presStyleLbl="revTx" presStyleIdx="0" presStyleCnt="1">
        <dgm:presLayoutVars>
          <dgm:bulletEnabled val="1"/>
        </dgm:presLayoutVars>
      </dgm:prSet>
      <dgm:spPr/>
    </dgm:pt>
    <dgm:pt modelId="{1FCB3471-4871-2341-B21B-55E613DDE6B0}" type="pres">
      <dgm:prSet presAssocID="{111B1537-F745-407B-A5DD-8D29AAA651C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8524D20-E37C-46B3-8872-3B825A6665F5}" srcId="{82EE9D53-3660-44D7-803A-F5D354AAC727}" destId="{F3B16D50-2137-466B-BAC2-1EEBAA32DE75}" srcOrd="3" destOrd="0" parTransId="{0604BADA-9ED3-4521-A146-F6FA1267132A}" sibTransId="{F7D44636-EB4F-4FA5-B09D-55F70C7B4713}"/>
    <dgm:cxn modelId="{A120972F-30A2-4E17-9BF5-66FF63A788D9}" srcId="{CFF37284-F8BC-42D1-BE75-512DFA52070B}" destId="{82EE9D53-3660-44D7-803A-F5D354AAC727}" srcOrd="0" destOrd="0" parTransId="{B523A7FE-A9D6-4DF2-A0A8-AACC7A05B083}" sibTransId="{06975FB0-4B3C-4C94-8A74-57A018BC7B53}"/>
    <dgm:cxn modelId="{E1B2B030-2FD5-438D-838B-6AF6562EDC2E}" srcId="{82EE9D53-3660-44D7-803A-F5D354AAC727}" destId="{CC2773BB-0029-4605-BD48-C684E56D5E64}" srcOrd="1" destOrd="0" parTransId="{F21AD823-C48E-4E17-B90A-8E86DFA5A0EC}" sibTransId="{E6E5C3F2-98CE-4D8A-A48E-CCC50C680B24}"/>
    <dgm:cxn modelId="{E62F5136-5CAC-764F-9FB1-C60858B3795A}" type="presOf" srcId="{F3B16D50-2137-466B-BAC2-1EEBAA32DE75}" destId="{2ED0E196-3456-F54E-BACB-23286E0DBCF3}" srcOrd="0" destOrd="3" presId="urn:microsoft.com/office/officeart/2005/8/layout/vList2"/>
    <dgm:cxn modelId="{CAFDA651-402C-4A49-B55B-00CC55022596}" srcId="{82EE9D53-3660-44D7-803A-F5D354AAC727}" destId="{A0C3D18E-83D1-4169-8B4A-B8E902DC384A}" srcOrd="2" destOrd="0" parTransId="{7B3B3454-10FC-4849-BA80-4B34E77A1162}" sibTransId="{102E756F-38E8-47F9-AA06-D0556DBCC2E4}"/>
    <dgm:cxn modelId="{0971FF95-601B-4465-9A2D-B25C1556662B}" srcId="{CFF37284-F8BC-42D1-BE75-512DFA52070B}" destId="{111B1537-F745-407B-A5DD-8D29AAA651C0}" srcOrd="1" destOrd="0" parTransId="{055DD972-ED10-4B16-8285-8708C5F36FC3}" sibTransId="{036BA5EE-E821-40AC-9476-63E79E4274B3}"/>
    <dgm:cxn modelId="{6D3F0696-0696-1444-842C-FE66009FA76A}" type="presOf" srcId="{A0C3D18E-83D1-4169-8B4A-B8E902DC384A}" destId="{2ED0E196-3456-F54E-BACB-23286E0DBCF3}" srcOrd="0" destOrd="2" presId="urn:microsoft.com/office/officeart/2005/8/layout/vList2"/>
    <dgm:cxn modelId="{0B4B249C-0675-C147-A286-AA78A3345087}" type="presOf" srcId="{CFF37284-F8BC-42D1-BE75-512DFA52070B}" destId="{865775B5-4A81-AD4F-ABC9-7AE4170A4A24}" srcOrd="0" destOrd="0" presId="urn:microsoft.com/office/officeart/2005/8/layout/vList2"/>
    <dgm:cxn modelId="{CB9D94B3-3D95-8F4E-9EE6-34690BBAB778}" type="presOf" srcId="{82EE9D53-3660-44D7-803A-F5D354AAC727}" destId="{E46426B9-2C5E-0C46-A887-C482104DF865}" srcOrd="0" destOrd="0" presId="urn:microsoft.com/office/officeart/2005/8/layout/vList2"/>
    <dgm:cxn modelId="{802177C7-1D97-8041-94A6-7370CC922E80}" type="presOf" srcId="{111B1537-F745-407B-A5DD-8D29AAA651C0}" destId="{1FCB3471-4871-2341-B21B-55E613DDE6B0}" srcOrd="0" destOrd="0" presId="urn:microsoft.com/office/officeart/2005/8/layout/vList2"/>
    <dgm:cxn modelId="{D0F312CC-2615-644B-9C53-499D1F881118}" type="presOf" srcId="{73FB6336-F4FC-4843-9B66-7BB90997D345}" destId="{2ED0E196-3456-F54E-BACB-23286E0DBCF3}" srcOrd="0" destOrd="0" presId="urn:microsoft.com/office/officeart/2005/8/layout/vList2"/>
    <dgm:cxn modelId="{AF3682CC-DEF3-44B2-AA4C-B6DA197792FC}" srcId="{82EE9D53-3660-44D7-803A-F5D354AAC727}" destId="{73FB6336-F4FC-4843-9B66-7BB90997D345}" srcOrd="0" destOrd="0" parTransId="{BBB334F5-CD97-4673-BEBC-F397A644C042}" sibTransId="{2D69F485-F104-4A81-8DD2-AF56A3C6613C}"/>
    <dgm:cxn modelId="{F8AECACD-EC93-CE43-99F9-1F80FA4517E5}" type="presOf" srcId="{CC2773BB-0029-4605-BD48-C684E56D5E64}" destId="{2ED0E196-3456-F54E-BACB-23286E0DBCF3}" srcOrd="0" destOrd="1" presId="urn:microsoft.com/office/officeart/2005/8/layout/vList2"/>
    <dgm:cxn modelId="{CD7DAA0D-BAA6-A843-87CE-C081F26C3212}" type="presParOf" srcId="{865775B5-4A81-AD4F-ABC9-7AE4170A4A24}" destId="{E46426B9-2C5E-0C46-A887-C482104DF865}" srcOrd="0" destOrd="0" presId="urn:microsoft.com/office/officeart/2005/8/layout/vList2"/>
    <dgm:cxn modelId="{407D31A9-BCB8-764B-9AC4-1CD1C11140F4}" type="presParOf" srcId="{865775B5-4A81-AD4F-ABC9-7AE4170A4A24}" destId="{2ED0E196-3456-F54E-BACB-23286E0DBCF3}" srcOrd="1" destOrd="0" presId="urn:microsoft.com/office/officeart/2005/8/layout/vList2"/>
    <dgm:cxn modelId="{E2E7F941-E69D-3342-BCD8-A53D54C968CE}" type="presParOf" srcId="{865775B5-4A81-AD4F-ABC9-7AE4170A4A24}" destId="{1FCB3471-4871-2341-B21B-55E613DDE6B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FEFB9E-D114-4EAC-8E39-E198B2DBF81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9F74847-F42E-4B5C-9DC1-7C3ECFCFE46E}">
      <dgm:prSet/>
      <dgm:spPr/>
      <dgm:t>
        <a:bodyPr/>
        <a:lstStyle/>
        <a:p>
          <a:r>
            <a:rPr lang="en-US" b="1"/>
            <a:t>Metodología: Scrum</a:t>
          </a:r>
          <a:endParaRPr lang="en-US"/>
        </a:p>
      </dgm:t>
    </dgm:pt>
    <dgm:pt modelId="{4DC649FB-B2A5-4FB2-B49F-724C133E417D}" type="parTrans" cxnId="{C3BAA483-2A01-438A-8A53-2F820D769DFC}">
      <dgm:prSet/>
      <dgm:spPr/>
      <dgm:t>
        <a:bodyPr/>
        <a:lstStyle/>
        <a:p>
          <a:endParaRPr lang="en-US"/>
        </a:p>
      </dgm:t>
    </dgm:pt>
    <dgm:pt modelId="{A6D674C8-AC17-4815-B1D2-6FC72A548B9D}" type="sibTrans" cxnId="{C3BAA483-2A01-438A-8A53-2F820D769DFC}">
      <dgm:prSet/>
      <dgm:spPr/>
      <dgm:t>
        <a:bodyPr/>
        <a:lstStyle/>
        <a:p>
          <a:endParaRPr lang="en-US"/>
        </a:p>
      </dgm:t>
    </dgm:pt>
    <dgm:pt modelId="{0432E782-CC0F-4679-99D3-E741A9B3EB12}">
      <dgm:prSet/>
      <dgm:spPr/>
      <dgm:t>
        <a:bodyPr/>
        <a:lstStyle/>
        <a:p>
          <a:r>
            <a:rPr lang="en-US"/>
            <a:t>Sprints de 2 semanas.</a:t>
          </a:r>
        </a:p>
      </dgm:t>
    </dgm:pt>
    <dgm:pt modelId="{448C068D-ABE9-4D43-ADFC-765A8BB4916B}" type="parTrans" cxnId="{F87435C6-0117-44CF-BEBF-3C1443B907C1}">
      <dgm:prSet/>
      <dgm:spPr/>
      <dgm:t>
        <a:bodyPr/>
        <a:lstStyle/>
        <a:p>
          <a:endParaRPr lang="en-US"/>
        </a:p>
      </dgm:t>
    </dgm:pt>
    <dgm:pt modelId="{1BDFB294-DF3D-4C69-8992-7DA8FC3847CE}" type="sibTrans" cxnId="{F87435C6-0117-44CF-BEBF-3C1443B907C1}">
      <dgm:prSet/>
      <dgm:spPr/>
      <dgm:t>
        <a:bodyPr/>
        <a:lstStyle/>
        <a:p>
          <a:endParaRPr lang="en-US"/>
        </a:p>
      </dgm:t>
    </dgm:pt>
    <dgm:pt modelId="{73CBE31C-4333-406A-A501-F6763BDF9261}">
      <dgm:prSet/>
      <dgm:spPr/>
      <dgm:t>
        <a:bodyPr/>
        <a:lstStyle/>
        <a:p>
          <a:r>
            <a:rPr lang="en-US"/>
            <a:t>Reuniones semanales para seguimiento.</a:t>
          </a:r>
        </a:p>
      </dgm:t>
    </dgm:pt>
    <dgm:pt modelId="{11ADA43D-FCD7-4446-B73F-82756FF5372E}" type="parTrans" cxnId="{53813962-9651-400E-A9BB-FEC6E7A72C76}">
      <dgm:prSet/>
      <dgm:spPr/>
      <dgm:t>
        <a:bodyPr/>
        <a:lstStyle/>
        <a:p>
          <a:endParaRPr lang="en-US"/>
        </a:p>
      </dgm:t>
    </dgm:pt>
    <dgm:pt modelId="{DB9D7917-A58F-4975-9297-FBBC9A99D05A}" type="sibTrans" cxnId="{53813962-9651-400E-A9BB-FEC6E7A72C76}">
      <dgm:prSet/>
      <dgm:spPr/>
      <dgm:t>
        <a:bodyPr/>
        <a:lstStyle/>
        <a:p>
          <a:endParaRPr lang="en-US"/>
        </a:p>
      </dgm:t>
    </dgm:pt>
    <dgm:pt modelId="{BD26F3F7-A5D6-4149-A204-BB404A693F9E}">
      <dgm:prSet/>
      <dgm:spPr/>
      <dgm:t>
        <a:bodyPr/>
        <a:lstStyle/>
        <a:p>
          <a:r>
            <a:rPr lang="en-US"/>
            <a:t>Adaptación continua según feedback.</a:t>
          </a:r>
        </a:p>
      </dgm:t>
    </dgm:pt>
    <dgm:pt modelId="{0EF4D907-4F20-4972-9DEB-ACF69EA9BDC1}" type="parTrans" cxnId="{3E644E2F-1B1D-4499-8FBC-69E9B6D4C12B}">
      <dgm:prSet/>
      <dgm:spPr/>
      <dgm:t>
        <a:bodyPr/>
        <a:lstStyle/>
        <a:p>
          <a:endParaRPr lang="en-US"/>
        </a:p>
      </dgm:t>
    </dgm:pt>
    <dgm:pt modelId="{5A01C887-B005-470A-9598-7317CCF6DA95}" type="sibTrans" cxnId="{3E644E2F-1B1D-4499-8FBC-69E9B6D4C12B}">
      <dgm:prSet/>
      <dgm:spPr/>
      <dgm:t>
        <a:bodyPr/>
        <a:lstStyle/>
        <a:p>
          <a:endParaRPr lang="en-US"/>
        </a:p>
      </dgm:t>
    </dgm:pt>
    <dgm:pt modelId="{56ECB3D0-0B9F-4079-910F-1CF8B555FF8D}">
      <dgm:prSet/>
      <dgm:spPr/>
      <dgm:t>
        <a:bodyPr/>
        <a:lstStyle/>
        <a:p>
          <a:r>
            <a:rPr lang="en-US" b="1"/>
            <a:t>Tecnologías utilizadas</a:t>
          </a:r>
          <a:endParaRPr lang="en-US"/>
        </a:p>
      </dgm:t>
    </dgm:pt>
    <dgm:pt modelId="{AE60FC82-A222-47B6-97F1-0F201B4D7246}" type="parTrans" cxnId="{D8F8F372-1D65-45E6-97C8-96587CC2C38E}">
      <dgm:prSet/>
      <dgm:spPr/>
      <dgm:t>
        <a:bodyPr/>
        <a:lstStyle/>
        <a:p>
          <a:endParaRPr lang="en-US"/>
        </a:p>
      </dgm:t>
    </dgm:pt>
    <dgm:pt modelId="{1F29325B-4335-4C3B-A727-87BD2B95992F}" type="sibTrans" cxnId="{D8F8F372-1D65-45E6-97C8-96587CC2C38E}">
      <dgm:prSet/>
      <dgm:spPr/>
      <dgm:t>
        <a:bodyPr/>
        <a:lstStyle/>
        <a:p>
          <a:endParaRPr lang="en-US"/>
        </a:p>
      </dgm:t>
    </dgm:pt>
    <dgm:pt modelId="{9BB8DD38-A6AD-4F6A-AE8F-EDBE6B797B30}">
      <dgm:prSet/>
      <dgm:spPr/>
      <dgm:t>
        <a:bodyPr/>
        <a:lstStyle/>
        <a:p>
          <a:r>
            <a:rPr lang="en-US"/>
            <a:t>Backend: Node.js, Express</a:t>
          </a:r>
        </a:p>
      </dgm:t>
    </dgm:pt>
    <dgm:pt modelId="{3C06930D-93CD-4642-9914-27E7957D9915}" type="parTrans" cxnId="{6B67B2F2-85AE-45B0-BCDC-697D49ED97A8}">
      <dgm:prSet/>
      <dgm:spPr/>
      <dgm:t>
        <a:bodyPr/>
        <a:lstStyle/>
        <a:p>
          <a:endParaRPr lang="en-US"/>
        </a:p>
      </dgm:t>
    </dgm:pt>
    <dgm:pt modelId="{DE00D13D-98B5-4C46-A1DD-FEA7F3B90054}" type="sibTrans" cxnId="{6B67B2F2-85AE-45B0-BCDC-697D49ED97A8}">
      <dgm:prSet/>
      <dgm:spPr/>
      <dgm:t>
        <a:bodyPr/>
        <a:lstStyle/>
        <a:p>
          <a:endParaRPr lang="en-US"/>
        </a:p>
      </dgm:t>
    </dgm:pt>
    <dgm:pt modelId="{3ADBD646-650F-4BA8-B654-A0F26BF34002}">
      <dgm:prSet/>
      <dgm:spPr/>
      <dgm:t>
        <a:bodyPr/>
        <a:lstStyle/>
        <a:p>
          <a:r>
            <a:rPr lang="en-US"/>
            <a:t>Frontend: Figma</a:t>
          </a:r>
        </a:p>
      </dgm:t>
    </dgm:pt>
    <dgm:pt modelId="{A132F7EA-B0CE-4B1F-8F86-3ACE7F913709}" type="parTrans" cxnId="{F26E7159-2197-437D-976A-1792BAC4F7A1}">
      <dgm:prSet/>
      <dgm:spPr/>
      <dgm:t>
        <a:bodyPr/>
        <a:lstStyle/>
        <a:p>
          <a:endParaRPr lang="en-US"/>
        </a:p>
      </dgm:t>
    </dgm:pt>
    <dgm:pt modelId="{231B27AF-40BB-458D-877A-26EE82A47B07}" type="sibTrans" cxnId="{F26E7159-2197-437D-976A-1792BAC4F7A1}">
      <dgm:prSet/>
      <dgm:spPr/>
      <dgm:t>
        <a:bodyPr/>
        <a:lstStyle/>
        <a:p>
          <a:endParaRPr lang="en-US"/>
        </a:p>
      </dgm:t>
    </dgm:pt>
    <dgm:pt modelId="{95CB1A24-B42C-4292-BD42-99D590B90346}">
      <dgm:prSet/>
      <dgm:spPr/>
      <dgm:t>
        <a:bodyPr/>
        <a:lstStyle/>
        <a:p>
          <a:r>
            <a:rPr lang="en-US"/>
            <a:t>Base de datos: MySql</a:t>
          </a:r>
        </a:p>
      </dgm:t>
    </dgm:pt>
    <dgm:pt modelId="{0E7F51BD-FCA7-4292-B0FA-419BAA1BAA9A}" type="parTrans" cxnId="{1DB6D5DA-347B-42C2-AA16-6E36550A3291}">
      <dgm:prSet/>
      <dgm:spPr/>
      <dgm:t>
        <a:bodyPr/>
        <a:lstStyle/>
        <a:p>
          <a:endParaRPr lang="en-US"/>
        </a:p>
      </dgm:t>
    </dgm:pt>
    <dgm:pt modelId="{C447F716-7721-4E29-BB0D-6E94D433174E}" type="sibTrans" cxnId="{1DB6D5DA-347B-42C2-AA16-6E36550A3291}">
      <dgm:prSet/>
      <dgm:spPr/>
      <dgm:t>
        <a:bodyPr/>
        <a:lstStyle/>
        <a:p>
          <a:endParaRPr lang="en-US"/>
        </a:p>
      </dgm:t>
    </dgm:pt>
    <dgm:pt modelId="{C41E5C3A-D4CB-DB48-A9D1-332CD1EEEC47}" type="pres">
      <dgm:prSet presAssocID="{06FEFB9E-D114-4EAC-8E39-E198B2DBF81B}" presName="vert0" presStyleCnt="0">
        <dgm:presLayoutVars>
          <dgm:dir/>
          <dgm:animOne val="branch"/>
          <dgm:animLvl val="lvl"/>
        </dgm:presLayoutVars>
      </dgm:prSet>
      <dgm:spPr/>
    </dgm:pt>
    <dgm:pt modelId="{CC9BD8E4-78D6-E54B-95F1-8D9AD4724E81}" type="pres">
      <dgm:prSet presAssocID="{59F74847-F42E-4B5C-9DC1-7C3ECFCFE46E}" presName="thickLine" presStyleLbl="alignNode1" presStyleIdx="0" presStyleCnt="8"/>
      <dgm:spPr/>
    </dgm:pt>
    <dgm:pt modelId="{B3D463BC-DCDB-1441-92A4-135B7F4B3102}" type="pres">
      <dgm:prSet presAssocID="{59F74847-F42E-4B5C-9DC1-7C3ECFCFE46E}" presName="horz1" presStyleCnt="0"/>
      <dgm:spPr/>
    </dgm:pt>
    <dgm:pt modelId="{27B43272-C2DB-394F-852D-11AEF517A6F0}" type="pres">
      <dgm:prSet presAssocID="{59F74847-F42E-4B5C-9DC1-7C3ECFCFE46E}" presName="tx1" presStyleLbl="revTx" presStyleIdx="0" presStyleCnt="8"/>
      <dgm:spPr/>
    </dgm:pt>
    <dgm:pt modelId="{63DD1C98-CBA7-A243-855B-29385049D4E9}" type="pres">
      <dgm:prSet presAssocID="{59F74847-F42E-4B5C-9DC1-7C3ECFCFE46E}" presName="vert1" presStyleCnt="0"/>
      <dgm:spPr/>
    </dgm:pt>
    <dgm:pt modelId="{27FCE9EE-366F-7F41-9424-C0259655DAB8}" type="pres">
      <dgm:prSet presAssocID="{0432E782-CC0F-4679-99D3-E741A9B3EB12}" presName="thickLine" presStyleLbl="alignNode1" presStyleIdx="1" presStyleCnt="8"/>
      <dgm:spPr/>
    </dgm:pt>
    <dgm:pt modelId="{CE05EB1A-D0CD-AE40-980F-5B64E735E49E}" type="pres">
      <dgm:prSet presAssocID="{0432E782-CC0F-4679-99D3-E741A9B3EB12}" presName="horz1" presStyleCnt="0"/>
      <dgm:spPr/>
    </dgm:pt>
    <dgm:pt modelId="{7D07CA13-3495-4E4D-A2D0-DD33C2DDCC4B}" type="pres">
      <dgm:prSet presAssocID="{0432E782-CC0F-4679-99D3-E741A9B3EB12}" presName="tx1" presStyleLbl="revTx" presStyleIdx="1" presStyleCnt="8"/>
      <dgm:spPr/>
    </dgm:pt>
    <dgm:pt modelId="{1E69007E-2CC4-E24A-B303-C7FB1424A293}" type="pres">
      <dgm:prSet presAssocID="{0432E782-CC0F-4679-99D3-E741A9B3EB12}" presName="vert1" presStyleCnt="0"/>
      <dgm:spPr/>
    </dgm:pt>
    <dgm:pt modelId="{610C75D3-4A20-D74D-B0C2-004B54895951}" type="pres">
      <dgm:prSet presAssocID="{73CBE31C-4333-406A-A501-F6763BDF9261}" presName="thickLine" presStyleLbl="alignNode1" presStyleIdx="2" presStyleCnt="8"/>
      <dgm:spPr/>
    </dgm:pt>
    <dgm:pt modelId="{D3F2E525-6794-9C45-96FA-A7E242D79B22}" type="pres">
      <dgm:prSet presAssocID="{73CBE31C-4333-406A-A501-F6763BDF9261}" presName="horz1" presStyleCnt="0"/>
      <dgm:spPr/>
    </dgm:pt>
    <dgm:pt modelId="{8EF4F846-14B1-7046-9CA5-53D020D02AE7}" type="pres">
      <dgm:prSet presAssocID="{73CBE31C-4333-406A-A501-F6763BDF9261}" presName="tx1" presStyleLbl="revTx" presStyleIdx="2" presStyleCnt="8"/>
      <dgm:spPr/>
    </dgm:pt>
    <dgm:pt modelId="{7FE2E1FC-E52B-B44D-9E70-EDECF9A681BB}" type="pres">
      <dgm:prSet presAssocID="{73CBE31C-4333-406A-A501-F6763BDF9261}" presName="vert1" presStyleCnt="0"/>
      <dgm:spPr/>
    </dgm:pt>
    <dgm:pt modelId="{7435FB7E-BAB8-0A40-B690-2BF63FCA0A37}" type="pres">
      <dgm:prSet presAssocID="{BD26F3F7-A5D6-4149-A204-BB404A693F9E}" presName="thickLine" presStyleLbl="alignNode1" presStyleIdx="3" presStyleCnt="8"/>
      <dgm:spPr/>
    </dgm:pt>
    <dgm:pt modelId="{1924A217-8C07-884A-86B0-181A02D883C5}" type="pres">
      <dgm:prSet presAssocID="{BD26F3F7-A5D6-4149-A204-BB404A693F9E}" presName="horz1" presStyleCnt="0"/>
      <dgm:spPr/>
    </dgm:pt>
    <dgm:pt modelId="{27D3CE09-2B30-0349-8D19-31A5EEE60153}" type="pres">
      <dgm:prSet presAssocID="{BD26F3F7-A5D6-4149-A204-BB404A693F9E}" presName="tx1" presStyleLbl="revTx" presStyleIdx="3" presStyleCnt="8"/>
      <dgm:spPr/>
    </dgm:pt>
    <dgm:pt modelId="{0529C420-8C42-AB4E-AADB-2BBB561F733B}" type="pres">
      <dgm:prSet presAssocID="{BD26F3F7-A5D6-4149-A204-BB404A693F9E}" presName="vert1" presStyleCnt="0"/>
      <dgm:spPr/>
    </dgm:pt>
    <dgm:pt modelId="{4773130B-81B9-E546-9B4F-146F43AEA448}" type="pres">
      <dgm:prSet presAssocID="{56ECB3D0-0B9F-4079-910F-1CF8B555FF8D}" presName="thickLine" presStyleLbl="alignNode1" presStyleIdx="4" presStyleCnt="8"/>
      <dgm:spPr/>
    </dgm:pt>
    <dgm:pt modelId="{C0925FE7-7B35-544C-B0E2-B9DFF21F9D76}" type="pres">
      <dgm:prSet presAssocID="{56ECB3D0-0B9F-4079-910F-1CF8B555FF8D}" presName="horz1" presStyleCnt="0"/>
      <dgm:spPr/>
    </dgm:pt>
    <dgm:pt modelId="{9F939DAD-5A05-2749-B248-528D19D9AAD9}" type="pres">
      <dgm:prSet presAssocID="{56ECB3D0-0B9F-4079-910F-1CF8B555FF8D}" presName="tx1" presStyleLbl="revTx" presStyleIdx="4" presStyleCnt="8"/>
      <dgm:spPr/>
    </dgm:pt>
    <dgm:pt modelId="{85078C7B-BB38-964E-AFFE-8C349D654614}" type="pres">
      <dgm:prSet presAssocID="{56ECB3D0-0B9F-4079-910F-1CF8B555FF8D}" presName="vert1" presStyleCnt="0"/>
      <dgm:spPr/>
    </dgm:pt>
    <dgm:pt modelId="{4625AB9C-2ACE-5B44-8FAB-13585A9B64AD}" type="pres">
      <dgm:prSet presAssocID="{9BB8DD38-A6AD-4F6A-AE8F-EDBE6B797B30}" presName="thickLine" presStyleLbl="alignNode1" presStyleIdx="5" presStyleCnt="8"/>
      <dgm:spPr/>
    </dgm:pt>
    <dgm:pt modelId="{43F014FC-5CE4-1D44-878D-8BADE1F9FD6A}" type="pres">
      <dgm:prSet presAssocID="{9BB8DD38-A6AD-4F6A-AE8F-EDBE6B797B30}" presName="horz1" presStyleCnt="0"/>
      <dgm:spPr/>
    </dgm:pt>
    <dgm:pt modelId="{D5CD08E4-9BA7-A84A-ADF1-F500A15E3DBA}" type="pres">
      <dgm:prSet presAssocID="{9BB8DD38-A6AD-4F6A-AE8F-EDBE6B797B30}" presName="tx1" presStyleLbl="revTx" presStyleIdx="5" presStyleCnt="8"/>
      <dgm:spPr/>
    </dgm:pt>
    <dgm:pt modelId="{657E446A-2D2C-6B4B-B40A-3E6221B6F147}" type="pres">
      <dgm:prSet presAssocID="{9BB8DD38-A6AD-4F6A-AE8F-EDBE6B797B30}" presName="vert1" presStyleCnt="0"/>
      <dgm:spPr/>
    </dgm:pt>
    <dgm:pt modelId="{039EB6A9-54E1-3847-AFBD-99067DFE7DBD}" type="pres">
      <dgm:prSet presAssocID="{3ADBD646-650F-4BA8-B654-A0F26BF34002}" presName="thickLine" presStyleLbl="alignNode1" presStyleIdx="6" presStyleCnt="8"/>
      <dgm:spPr/>
    </dgm:pt>
    <dgm:pt modelId="{83D0BCE2-75BA-1F47-836C-63CCBA10F1FD}" type="pres">
      <dgm:prSet presAssocID="{3ADBD646-650F-4BA8-B654-A0F26BF34002}" presName="horz1" presStyleCnt="0"/>
      <dgm:spPr/>
    </dgm:pt>
    <dgm:pt modelId="{4531C59B-BBB6-8845-A8B9-E3F672C8B84D}" type="pres">
      <dgm:prSet presAssocID="{3ADBD646-650F-4BA8-B654-A0F26BF34002}" presName="tx1" presStyleLbl="revTx" presStyleIdx="6" presStyleCnt="8"/>
      <dgm:spPr/>
    </dgm:pt>
    <dgm:pt modelId="{B0ABF9FB-4229-4740-B4DF-179AD29C4228}" type="pres">
      <dgm:prSet presAssocID="{3ADBD646-650F-4BA8-B654-A0F26BF34002}" presName="vert1" presStyleCnt="0"/>
      <dgm:spPr/>
    </dgm:pt>
    <dgm:pt modelId="{8092E3DD-7A25-E84A-A018-077098451D40}" type="pres">
      <dgm:prSet presAssocID="{95CB1A24-B42C-4292-BD42-99D590B90346}" presName="thickLine" presStyleLbl="alignNode1" presStyleIdx="7" presStyleCnt="8"/>
      <dgm:spPr/>
    </dgm:pt>
    <dgm:pt modelId="{6886AE5D-CBF0-F74F-9857-9AE9AD756D1F}" type="pres">
      <dgm:prSet presAssocID="{95CB1A24-B42C-4292-BD42-99D590B90346}" presName="horz1" presStyleCnt="0"/>
      <dgm:spPr/>
    </dgm:pt>
    <dgm:pt modelId="{A731A78E-6AC6-D441-AECF-68F337ECE2F1}" type="pres">
      <dgm:prSet presAssocID="{95CB1A24-B42C-4292-BD42-99D590B90346}" presName="tx1" presStyleLbl="revTx" presStyleIdx="7" presStyleCnt="8"/>
      <dgm:spPr/>
    </dgm:pt>
    <dgm:pt modelId="{62EB55C2-7D99-3F4D-A016-74AE6FBA7E2F}" type="pres">
      <dgm:prSet presAssocID="{95CB1A24-B42C-4292-BD42-99D590B90346}" presName="vert1" presStyleCnt="0"/>
      <dgm:spPr/>
    </dgm:pt>
  </dgm:ptLst>
  <dgm:cxnLst>
    <dgm:cxn modelId="{91F1710A-5F10-664D-8AFC-A867B9035373}" type="presOf" srcId="{0432E782-CC0F-4679-99D3-E741A9B3EB12}" destId="{7D07CA13-3495-4E4D-A2D0-DD33C2DDCC4B}" srcOrd="0" destOrd="0" presId="urn:microsoft.com/office/officeart/2008/layout/LinedList"/>
    <dgm:cxn modelId="{0750CC26-AE27-3C4E-8664-9127CDFDD5D4}" type="presOf" srcId="{73CBE31C-4333-406A-A501-F6763BDF9261}" destId="{8EF4F846-14B1-7046-9CA5-53D020D02AE7}" srcOrd="0" destOrd="0" presId="urn:microsoft.com/office/officeart/2008/layout/LinedList"/>
    <dgm:cxn modelId="{DF44FF2D-8CE1-614D-980E-6BD93BF45036}" type="presOf" srcId="{BD26F3F7-A5D6-4149-A204-BB404A693F9E}" destId="{27D3CE09-2B30-0349-8D19-31A5EEE60153}" srcOrd="0" destOrd="0" presId="urn:microsoft.com/office/officeart/2008/layout/LinedList"/>
    <dgm:cxn modelId="{3E644E2F-1B1D-4499-8FBC-69E9B6D4C12B}" srcId="{06FEFB9E-D114-4EAC-8E39-E198B2DBF81B}" destId="{BD26F3F7-A5D6-4149-A204-BB404A693F9E}" srcOrd="3" destOrd="0" parTransId="{0EF4D907-4F20-4972-9DEB-ACF69EA9BDC1}" sibTransId="{5A01C887-B005-470A-9598-7317CCF6DA95}"/>
    <dgm:cxn modelId="{1A71BB33-A0E5-C544-B925-7CD772F40315}" type="presOf" srcId="{56ECB3D0-0B9F-4079-910F-1CF8B555FF8D}" destId="{9F939DAD-5A05-2749-B248-528D19D9AAD9}" srcOrd="0" destOrd="0" presId="urn:microsoft.com/office/officeart/2008/layout/LinedList"/>
    <dgm:cxn modelId="{F26E7159-2197-437D-976A-1792BAC4F7A1}" srcId="{06FEFB9E-D114-4EAC-8E39-E198B2DBF81B}" destId="{3ADBD646-650F-4BA8-B654-A0F26BF34002}" srcOrd="6" destOrd="0" parTransId="{A132F7EA-B0CE-4B1F-8F86-3ACE7F913709}" sibTransId="{231B27AF-40BB-458D-877A-26EE82A47B07}"/>
    <dgm:cxn modelId="{53813962-9651-400E-A9BB-FEC6E7A72C76}" srcId="{06FEFB9E-D114-4EAC-8E39-E198B2DBF81B}" destId="{73CBE31C-4333-406A-A501-F6763BDF9261}" srcOrd="2" destOrd="0" parTransId="{11ADA43D-FCD7-4446-B73F-82756FF5372E}" sibTransId="{DB9D7917-A58F-4975-9297-FBBC9A99D05A}"/>
    <dgm:cxn modelId="{D8F8F372-1D65-45E6-97C8-96587CC2C38E}" srcId="{06FEFB9E-D114-4EAC-8E39-E198B2DBF81B}" destId="{56ECB3D0-0B9F-4079-910F-1CF8B555FF8D}" srcOrd="4" destOrd="0" parTransId="{AE60FC82-A222-47B6-97F1-0F201B4D7246}" sibTransId="{1F29325B-4335-4C3B-A727-87BD2B95992F}"/>
    <dgm:cxn modelId="{C3BAA483-2A01-438A-8A53-2F820D769DFC}" srcId="{06FEFB9E-D114-4EAC-8E39-E198B2DBF81B}" destId="{59F74847-F42E-4B5C-9DC1-7C3ECFCFE46E}" srcOrd="0" destOrd="0" parTransId="{4DC649FB-B2A5-4FB2-B49F-724C133E417D}" sibTransId="{A6D674C8-AC17-4815-B1D2-6FC72A548B9D}"/>
    <dgm:cxn modelId="{362C178A-33F5-524E-A718-0152BF47E659}" type="presOf" srcId="{3ADBD646-650F-4BA8-B654-A0F26BF34002}" destId="{4531C59B-BBB6-8845-A8B9-E3F672C8B84D}" srcOrd="0" destOrd="0" presId="urn:microsoft.com/office/officeart/2008/layout/LinedList"/>
    <dgm:cxn modelId="{A23267C2-C94D-BF4B-8B3E-20054FE50105}" type="presOf" srcId="{95CB1A24-B42C-4292-BD42-99D590B90346}" destId="{A731A78E-6AC6-D441-AECF-68F337ECE2F1}" srcOrd="0" destOrd="0" presId="urn:microsoft.com/office/officeart/2008/layout/LinedList"/>
    <dgm:cxn modelId="{F87435C6-0117-44CF-BEBF-3C1443B907C1}" srcId="{06FEFB9E-D114-4EAC-8E39-E198B2DBF81B}" destId="{0432E782-CC0F-4679-99D3-E741A9B3EB12}" srcOrd="1" destOrd="0" parTransId="{448C068D-ABE9-4D43-ADFC-765A8BB4916B}" sibTransId="{1BDFB294-DF3D-4C69-8992-7DA8FC3847CE}"/>
    <dgm:cxn modelId="{10B1B7C6-5FD9-3643-A130-D712B08729C3}" type="presOf" srcId="{59F74847-F42E-4B5C-9DC1-7C3ECFCFE46E}" destId="{27B43272-C2DB-394F-852D-11AEF517A6F0}" srcOrd="0" destOrd="0" presId="urn:microsoft.com/office/officeart/2008/layout/LinedList"/>
    <dgm:cxn modelId="{8D0E9EC8-5C22-C941-ADBE-9A54CF57B66A}" type="presOf" srcId="{9BB8DD38-A6AD-4F6A-AE8F-EDBE6B797B30}" destId="{D5CD08E4-9BA7-A84A-ADF1-F500A15E3DBA}" srcOrd="0" destOrd="0" presId="urn:microsoft.com/office/officeart/2008/layout/LinedList"/>
    <dgm:cxn modelId="{1DB6D5DA-347B-42C2-AA16-6E36550A3291}" srcId="{06FEFB9E-D114-4EAC-8E39-E198B2DBF81B}" destId="{95CB1A24-B42C-4292-BD42-99D590B90346}" srcOrd="7" destOrd="0" parTransId="{0E7F51BD-FCA7-4292-B0FA-419BAA1BAA9A}" sibTransId="{C447F716-7721-4E29-BB0D-6E94D433174E}"/>
    <dgm:cxn modelId="{168083F0-A7F4-E14E-87BA-498B0356B2AC}" type="presOf" srcId="{06FEFB9E-D114-4EAC-8E39-E198B2DBF81B}" destId="{C41E5C3A-D4CB-DB48-A9D1-332CD1EEEC47}" srcOrd="0" destOrd="0" presId="urn:microsoft.com/office/officeart/2008/layout/LinedList"/>
    <dgm:cxn modelId="{6B67B2F2-85AE-45B0-BCDC-697D49ED97A8}" srcId="{06FEFB9E-D114-4EAC-8E39-E198B2DBF81B}" destId="{9BB8DD38-A6AD-4F6A-AE8F-EDBE6B797B30}" srcOrd="5" destOrd="0" parTransId="{3C06930D-93CD-4642-9914-27E7957D9915}" sibTransId="{DE00D13D-98B5-4C46-A1DD-FEA7F3B90054}"/>
    <dgm:cxn modelId="{FB3D2209-55F2-AD49-9AF5-3A5E0D2CA680}" type="presParOf" srcId="{C41E5C3A-D4CB-DB48-A9D1-332CD1EEEC47}" destId="{CC9BD8E4-78D6-E54B-95F1-8D9AD4724E81}" srcOrd="0" destOrd="0" presId="urn:microsoft.com/office/officeart/2008/layout/LinedList"/>
    <dgm:cxn modelId="{4AECCC4A-1B37-8348-A4F4-E8B874A7BC84}" type="presParOf" srcId="{C41E5C3A-D4CB-DB48-A9D1-332CD1EEEC47}" destId="{B3D463BC-DCDB-1441-92A4-135B7F4B3102}" srcOrd="1" destOrd="0" presId="urn:microsoft.com/office/officeart/2008/layout/LinedList"/>
    <dgm:cxn modelId="{3551AFA4-3097-8E45-86C1-72065D02A265}" type="presParOf" srcId="{B3D463BC-DCDB-1441-92A4-135B7F4B3102}" destId="{27B43272-C2DB-394F-852D-11AEF517A6F0}" srcOrd="0" destOrd="0" presId="urn:microsoft.com/office/officeart/2008/layout/LinedList"/>
    <dgm:cxn modelId="{65FB7BB7-6915-D74D-8544-7E10CCF3FEB7}" type="presParOf" srcId="{B3D463BC-DCDB-1441-92A4-135B7F4B3102}" destId="{63DD1C98-CBA7-A243-855B-29385049D4E9}" srcOrd="1" destOrd="0" presId="urn:microsoft.com/office/officeart/2008/layout/LinedList"/>
    <dgm:cxn modelId="{67DCD86E-E33F-3C48-8724-7CF02612DBD5}" type="presParOf" srcId="{C41E5C3A-D4CB-DB48-A9D1-332CD1EEEC47}" destId="{27FCE9EE-366F-7F41-9424-C0259655DAB8}" srcOrd="2" destOrd="0" presId="urn:microsoft.com/office/officeart/2008/layout/LinedList"/>
    <dgm:cxn modelId="{25E2D651-2743-D94B-A056-A4B6E0D03B7F}" type="presParOf" srcId="{C41E5C3A-D4CB-DB48-A9D1-332CD1EEEC47}" destId="{CE05EB1A-D0CD-AE40-980F-5B64E735E49E}" srcOrd="3" destOrd="0" presId="urn:microsoft.com/office/officeart/2008/layout/LinedList"/>
    <dgm:cxn modelId="{779A8B34-A647-D746-B1E9-CA050FF7150D}" type="presParOf" srcId="{CE05EB1A-D0CD-AE40-980F-5B64E735E49E}" destId="{7D07CA13-3495-4E4D-A2D0-DD33C2DDCC4B}" srcOrd="0" destOrd="0" presId="urn:microsoft.com/office/officeart/2008/layout/LinedList"/>
    <dgm:cxn modelId="{9E916179-41DF-D245-AAA0-1C2D24FB2D48}" type="presParOf" srcId="{CE05EB1A-D0CD-AE40-980F-5B64E735E49E}" destId="{1E69007E-2CC4-E24A-B303-C7FB1424A293}" srcOrd="1" destOrd="0" presId="urn:microsoft.com/office/officeart/2008/layout/LinedList"/>
    <dgm:cxn modelId="{BAB65C9E-C00A-6D4A-BD42-757A3C6429BD}" type="presParOf" srcId="{C41E5C3A-D4CB-DB48-A9D1-332CD1EEEC47}" destId="{610C75D3-4A20-D74D-B0C2-004B54895951}" srcOrd="4" destOrd="0" presId="urn:microsoft.com/office/officeart/2008/layout/LinedList"/>
    <dgm:cxn modelId="{6C2631A2-A212-BE45-93CA-1A2D4CF9EEDC}" type="presParOf" srcId="{C41E5C3A-D4CB-DB48-A9D1-332CD1EEEC47}" destId="{D3F2E525-6794-9C45-96FA-A7E242D79B22}" srcOrd="5" destOrd="0" presId="urn:microsoft.com/office/officeart/2008/layout/LinedList"/>
    <dgm:cxn modelId="{0B050C63-6859-CD45-9EAD-3237A5DA449C}" type="presParOf" srcId="{D3F2E525-6794-9C45-96FA-A7E242D79B22}" destId="{8EF4F846-14B1-7046-9CA5-53D020D02AE7}" srcOrd="0" destOrd="0" presId="urn:microsoft.com/office/officeart/2008/layout/LinedList"/>
    <dgm:cxn modelId="{1F0C802B-ACAC-4449-B859-BC052B21CE0E}" type="presParOf" srcId="{D3F2E525-6794-9C45-96FA-A7E242D79B22}" destId="{7FE2E1FC-E52B-B44D-9E70-EDECF9A681BB}" srcOrd="1" destOrd="0" presId="urn:microsoft.com/office/officeart/2008/layout/LinedList"/>
    <dgm:cxn modelId="{EA24035E-78DB-1745-AC92-576B3A23A0CB}" type="presParOf" srcId="{C41E5C3A-D4CB-DB48-A9D1-332CD1EEEC47}" destId="{7435FB7E-BAB8-0A40-B690-2BF63FCA0A37}" srcOrd="6" destOrd="0" presId="urn:microsoft.com/office/officeart/2008/layout/LinedList"/>
    <dgm:cxn modelId="{FA320FE7-ECDA-A546-840A-5355407E7DC0}" type="presParOf" srcId="{C41E5C3A-D4CB-DB48-A9D1-332CD1EEEC47}" destId="{1924A217-8C07-884A-86B0-181A02D883C5}" srcOrd="7" destOrd="0" presId="urn:microsoft.com/office/officeart/2008/layout/LinedList"/>
    <dgm:cxn modelId="{3BA542C1-23A9-9E40-9D97-C677E7446643}" type="presParOf" srcId="{1924A217-8C07-884A-86B0-181A02D883C5}" destId="{27D3CE09-2B30-0349-8D19-31A5EEE60153}" srcOrd="0" destOrd="0" presId="urn:microsoft.com/office/officeart/2008/layout/LinedList"/>
    <dgm:cxn modelId="{6C806855-EAF9-DB43-AEBC-CE4242D02686}" type="presParOf" srcId="{1924A217-8C07-884A-86B0-181A02D883C5}" destId="{0529C420-8C42-AB4E-AADB-2BBB561F733B}" srcOrd="1" destOrd="0" presId="urn:microsoft.com/office/officeart/2008/layout/LinedList"/>
    <dgm:cxn modelId="{C27E5062-268C-2E4C-97B0-2281240E13F0}" type="presParOf" srcId="{C41E5C3A-D4CB-DB48-A9D1-332CD1EEEC47}" destId="{4773130B-81B9-E546-9B4F-146F43AEA448}" srcOrd="8" destOrd="0" presId="urn:microsoft.com/office/officeart/2008/layout/LinedList"/>
    <dgm:cxn modelId="{D7408C17-2362-0D46-9F09-E90F12BA91AD}" type="presParOf" srcId="{C41E5C3A-D4CB-DB48-A9D1-332CD1EEEC47}" destId="{C0925FE7-7B35-544C-B0E2-B9DFF21F9D76}" srcOrd="9" destOrd="0" presId="urn:microsoft.com/office/officeart/2008/layout/LinedList"/>
    <dgm:cxn modelId="{9F221EC5-F856-9E44-98AE-CA7C84E170DD}" type="presParOf" srcId="{C0925FE7-7B35-544C-B0E2-B9DFF21F9D76}" destId="{9F939DAD-5A05-2749-B248-528D19D9AAD9}" srcOrd="0" destOrd="0" presId="urn:microsoft.com/office/officeart/2008/layout/LinedList"/>
    <dgm:cxn modelId="{7F4543FB-421A-184C-BEFF-59B1E511ECC5}" type="presParOf" srcId="{C0925FE7-7B35-544C-B0E2-B9DFF21F9D76}" destId="{85078C7B-BB38-964E-AFFE-8C349D654614}" srcOrd="1" destOrd="0" presId="urn:microsoft.com/office/officeart/2008/layout/LinedList"/>
    <dgm:cxn modelId="{0E78AAB9-BA35-A645-BCB6-439748AE1F3C}" type="presParOf" srcId="{C41E5C3A-D4CB-DB48-A9D1-332CD1EEEC47}" destId="{4625AB9C-2ACE-5B44-8FAB-13585A9B64AD}" srcOrd="10" destOrd="0" presId="urn:microsoft.com/office/officeart/2008/layout/LinedList"/>
    <dgm:cxn modelId="{C2B9F920-CBD6-284C-A5CC-6424E8B5253C}" type="presParOf" srcId="{C41E5C3A-D4CB-DB48-A9D1-332CD1EEEC47}" destId="{43F014FC-5CE4-1D44-878D-8BADE1F9FD6A}" srcOrd="11" destOrd="0" presId="urn:microsoft.com/office/officeart/2008/layout/LinedList"/>
    <dgm:cxn modelId="{B7DFB3A7-5D3A-7D48-A6F2-5FB8550C82B7}" type="presParOf" srcId="{43F014FC-5CE4-1D44-878D-8BADE1F9FD6A}" destId="{D5CD08E4-9BA7-A84A-ADF1-F500A15E3DBA}" srcOrd="0" destOrd="0" presId="urn:microsoft.com/office/officeart/2008/layout/LinedList"/>
    <dgm:cxn modelId="{418B8736-160A-7743-A81F-037F7D6EF47C}" type="presParOf" srcId="{43F014FC-5CE4-1D44-878D-8BADE1F9FD6A}" destId="{657E446A-2D2C-6B4B-B40A-3E6221B6F147}" srcOrd="1" destOrd="0" presId="urn:microsoft.com/office/officeart/2008/layout/LinedList"/>
    <dgm:cxn modelId="{306F97B9-CBA6-D04F-A210-0AAEB6ED7F49}" type="presParOf" srcId="{C41E5C3A-D4CB-DB48-A9D1-332CD1EEEC47}" destId="{039EB6A9-54E1-3847-AFBD-99067DFE7DBD}" srcOrd="12" destOrd="0" presId="urn:microsoft.com/office/officeart/2008/layout/LinedList"/>
    <dgm:cxn modelId="{00ADD6E5-E2E5-4146-9C1A-003BCE786080}" type="presParOf" srcId="{C41E5C3A-D4CB-DB48-A9D1-332CD1EEEC47}" destId="{83D0BCE2-75BA-1F47-836C-63CCBA10F1FD}" srcOrd="13" destOrd="0" presId="urn:microsoft.com/office/officeart/2008/layout/LinedList"/>
    <dgm:cxn modelId="{5EA9A5C7-332D-9747-AE34-6E6DFC5617AC}" type="presParOf" srcId="{83D0BCE2-75BA-1F47-836C-63CCBA10F1FD}" destId="{4531C59B-BBB6-8845-A8B9-E3F672C8B84D}" srcOrd="0" destOrd="0" presId="urn:microsoft.com/office/officeart/2008/layout/LinedList"/>
    <dgm:cxn modelId="{2EAD9ED7-9295-D545-B450-0498DE2399C8}" type="presParOf" srcId="{83D0BCE2-75BA-1F47-836C-63CCBA10F1FD}" destId="{B0ABF9FB-4229-4740-B4DF-179AD29C4228}" srcOrd="1" destOrd="0" presId="urn:microsoft.com/office/officeart/2008/layout/LinedList"/>
    <dgm:cxn modelId="{3AD985D7-F484-6740-A9F0-D69588DA34F8}" type="presParOf" srcId="{C41E5C3A-D4CB-DB48-A9D1-332CD1EEEC47}" destId="{8092E3DD-7A25-E84A-A018-077098451D40}" srcOrd="14" destOrd="0" presId="urn:microsoft.com/office/officeart/2008/layout/LinedList"/>
    <dgm:cxn modelId="{69BB6AD6-CAD7-A940-B12C-4A87ABF98B7E}" type="presParOf" srcId="{C41E5C3A-D4CB-DB48-A9D1-332CD1EEEC47}" destId="{6886AE5D-CBF0-F74F-9857-9AE9AD756D1F}" srcOrd="15" destOrd="0" presId="urn:microsoft.com/office/officeart/2008/layout/LinedList"/>
    <dgm:cxn modelId="{E08D3D08-00E3-EE4C-A20D-65AFAB36917C}" type="presParOf" srcId="{6886AE5D-CBF0-F74F-9857-9AE9AD756D1F}" destId="{A731A78E-6AC6-D441-AECF-68F337ECE2F1}" srcOrd="0" destOrd="0" presId="urn:microsoft.com/office/officeart/2008/layout/LinedList"/>
    <dgm:cxn modelId="{D3CD29D0-C43E-BA43-BA29-F4364403E5EE}" type="presParOf" srcId="{6886AE5D-CBF0-F74F-9857-9AE9AD756D1F}" destId="{62EB55C2-7D99-3F4D-A016-74AE6FBA7E2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41BE352-E63D-4526-889F-3D66FC325AC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01CF063-D90B-4835-BCEC-9C211BC7A082}">
      <dgm:prSet custT="1"/>
      <dgm:spPr/>
      <dgm:t>
        <a:bodyPr/>
        <a:lstStyle/>
        <a:p>
          <a:r>
            <a:rPr lang="en-US" sz="2800" b="1" dirty="0" err="1">
              <a:solidFill>
                <a:schemeClr val="accent5">
                  <a:lumMod val="75000"/>
                </a:schemeClr>
              </a:solidFill>
            </a:rPr>
            <a:t>Funcionalidades</a:t>
          </a:r>
          <a:r>
            <a:rPr lang="en-US" sz="2800" b="1" dirty="0">
              <a:solidFill>
                <a:schemeClr val="accent5">
                  <a:lumMod val="75000"/>
                </a:schemeClr>
              </a:solidFill>
            </a:rPr>
            <a:t> para Pescadores</a:t>
          </a:r>
          <a:endParaRPr lang="en-US" sz="2800" dirty="0">
            <a:solidFill>
              <a:schemeClr val="accent5">
                <a:lumMod val="75000"/>
              </a:schemeClr>
            </a:solidFill>
          </a:endParaRPr>
        </a:p>
      </dgm:t>
    </dgm:pt>
    <dgm:pt modelId="{DF1E1E3F-E5CF-4906-B123-34AB5E17972B}" type="parTrans" cxnId="{B208D4A7-DA24-457B-A3D8-88D542B4C283}">
      <dgm:prSet/>
      <dgm:spPr/>
      <dgm:t>
        <a:bodyPr/>
        <a:lstStyle/>
        <a:p>
          <a:endParaRPr lang="en-US"/>
        </a:p>
      </dgm:t>
    </dgm:pt>
    <dgm:pt modelId="{85EDC913-C73F-4AB7-A780-4ABE720A3445}" type="sibTrans" cxnId="{B208D4A7-DA24-457B-A3D8-88D542B4C283}">
      <dgm:prSet/>
      <dgm:spPr/>
      <dgm:t>
        <a:bodyPr/>
        <a:lstStyle/>
        <a:p>
          <a:endParaRPr lang="en-US"/>
        </a:p>
      </dgm:t>
    </dgm:pt>
    <dgm:pt modelId="{2E56A85D-DBA5-470D-8519-A069E23CFAEA}">
      <dgm:prSet/>
      <dgm:spPr/>
      <dgm:t>
        <a:bodyPr/>
        <a:lstStyle/>
        <a:p>
          <a:r>
            <a:rPr lang="en-US" dirty="0" err="1"/>
            <a:t>Subida</a:t>
          </a:r>
          <a:r>
            <a:rPr lang="en-US" dirty="0"/>
            <a:t> de </a:t>
          </a:r>
          <a:r>
            <a:rPr lang="en-US" dirty="0" err="1"/>
            <a:t>pesca</a:t>
          </a:r>
          <a:r>
            <a:rPr lang="en-US" dirty="0"/>
            <a:t> disponible.</a:t>
          </a:r>
        </a:p>
      </dgm:t>
    </dgm:pt>
    <dgm:pt modelId="{F8B32DA6-A603-4D33-B048-644FDD33C3BA}" type="parTrans" cxnId="{BCB6F942-57D2-4DAB-B906-6D70F8C5B94E}">
      <dgm:prSet/>
      <dgm:spPr/>
      <dgm:t>
        <a:bodyPr/>
        <a:lstStyle/>
        <a:p>
          <a:endParaRPr lang="en-US"/>
        </a:p>
      </dgm:t>
    </dgm:pt>
    <dgm:pt modelId="{8704E08C-9757-4DC5-9EDB-0B0B5E07EFEE}" type="sibTrans" cxnId="{BCB6F942-57D2-4DAB-B906-6D70F8C5B94E}">
      <dgm:prSet/>
      <dgm:spPr/>
      <dgm:t>
        <a:bodyPr/>
        <a:lstStyle/>
        <a:p>
          <a:endParaRPr lang="en-US"/>
        </a:p>
      </dgm:t>
    </dgm:pt>
    <dgm:pt modelId="{264F00DB-C2F1-430F-8BE2-16737AFAE0B3}">
      <dgm:prSet/>
      <dgm:spPr/>
      <dgm:t>
        <a:bodyPr/>
        <a:lstStyle/>
        <a:p>
          <a:r>
            <a:rPr lang="en-US"/>
            <a:t>Gestión de su perfil.</a:t>
          </a:r>
        </a:p>
      </dgm:t>
    </dgm:pt>
    <dgm:pt modelId="{60239379-C87F-4153-8C82-B55D7D3CC50E}" type="parTrans" cxnId="{50129BD1-D32E-41A1-9593-4716D7640982}">
      <dgm:prSet/>
      <dgm:spPr/>
      <dgm:t>
        <a:bodyPr/>
        <a:lstStyle/>
        <a:p>
          <a:endParaRPr lang="en-US"/>
        </a:p>
      </dgm:t>
    </dgm:pt>
    <dgm:pt modelId="{2C70C319-5537-4BA4-8959-36F8806DA048}" type="sibTrans" cxnId="{50129BD1-D32E-41A1-9593-4716D7640982}">
      <dgm:prSet/>
      <dgm:spPr/>
      <dgm:t>
        <a:bodyPr/>
        <a:lstStyle/>
        <a:p>
          <a:endParaRPr lang="en-US"/>
        </a:p>
      </dgm:t>
    </dgm:pt>
    <dgm:pt modelId="{E3EE131D-A50B-4691-AA3A-344043185291}">
      <dgm:prSet custT="1"/>
      <dgm:spPr/>
      <dgm:t>
        <a:bodyPr/>
        <a:lstStyle/>
        <a:p>
          <a:r>
            <a:rPr lang="en-US" sz="2800" b="1" dirty="0" err="1">
              <a:solidFill>
                <a:schemeClr val="accent5">
                  <a:lumMod val="75000"/>
                </a:schemeClr>
              </a:solidFill>
            </a:rPr>
            <a:t>Funcionalidades</a:t>
          </a:r>
          <a:r>
            <a:rPr lang="en-US" sz="2800" b="1" dirty="0">
              <a:solidFill>
                <a:schemeClr val="accent5">
                  <a:lumMod val="75000"/>
                </a:schemeClr>
              </a:solidFill>
            </a:rPr>
            <a:t> para </a:t>
          </a:r>
          <a:r>
            <a:rPr lang="en-US" sz="2800" b="1" dirty="0" err="1">
              <a:solidFill>
                <a:schemeClr val="accent5">
                  <a:lumMod val="75000"/>
                </a:schemeClr>
              </a:solidFill>
            </a:rPr>
            <a:t>Restaurantes</a:t>
          </a:r>
          <a:endParaRPr lang="en-US" sz="2800" dirty="0">
            <a:solidFill>
              <a:schemeClr val="accent5">
                <a:lumMod val="75000"/>
              </a:schemeClr>
            </a:solidFill>
          </a:endParaRPr>
        </a:p>
      </dgm:t>
    </dgm:pt>
    <dgm:pt modelId="{F35981BF-FF80-4E41-8EEE-160A0B4491EA}" type="parTrans" cxnId="{EFD85B32-C6DC-40D0-AB33-CA0CBBFCB0C1}">
      <dgm:prSet/>
      <dgm:spPr/>
      <dgm:t>
        <a:bodyPr/>
        <a:lstStyle/>
        <a:p>
          <a:endParaRPr lang="en-US"/>
        </a:p>
      </dgm:t>
    </dgm:pt>
    <dgm:pt modelId="{E494BEE3-3014-429A-9774-9007A87B4C9D}" type="sibTrans" cxnId="{EFD85B32-C6DC-40D0-AB33-CA0CBBFCB0C1}">
      <dgm:prSet/>
      <dgm:spPr/>
      <dgm:t>
        <a:bodyPr/>
        <a:lstStyle/>
        <a:p>
          <a:endParaRPr lang="en-US"/>
        </a:p>
      </dgm:t>
    </dgm:pt>
    <dgm:pt modelId="{629FDB77-23FC-46C1-A48F-5608F5B0BC16}">
      <dgm:prSet/>
      <dgm:spPr/>
      <dgm:t>
        <a:bodyPr/>
        <a:lstStyle/>
        <a:p>
          <a:r>
            <a:rPr lang="en-US"/>
            <a:t>Navegar catálogo de pesca.</a:t>
          </a:r>
        </a:p>
      </dgm:t>
    </dgm:pt>
    <dgm:pt modelId="{89D94AB7-CAB1-4465-8BF1-2B283C0F6B63}" type="parTrans" cxnId="{FFE15D48-0A4C-4D7D-905F-E5F4BA0780F2}">
      <dgm:prSet/>
      <dgm:spPr/>
      <dgm:t>
        <a:bodyPr/>
        <a:lstStyle/>
        <a:p>
          <a:endParaRPr lang="en-US"/>
        </a:p>
      </dgm:t>
    </dgm:pt>
    <dgm:pt modelId="{A95886C1-B035-4F71-8F9E-17BEC96151FB}" type="sibTrans" cxnId="{FFE15D48-0A4C-4D7D-905F-E5F4BA0780F2}">
      <dgm:prSet/>
      <dgm:spPr/>
      <dgm:t>
        <a:bodyPr/>
        <a:lstStyle/>
        <a:p>
          <a:endParaRPr lang="en-US"/>
        </a:p>
      </dgm:t>
    </dgm:pt>
    <dgm:pt modelId="{A88104E0-056F-4AA3-AF9D-C1A47EC83430}">
      <dgm:prSet/>
      <dgm:spPr/>
      <dgm:t>
        <a:bodyPr/>
        <a:lstStyle/>
        <a:p>
          <a:r>
            <a:rPr lang="en-US" dirty="0" err="1"/>
            <a:t>Realizar</a:t>
          </a:r>
          <a:r>
            <a:rPr lang="en-US" dirty="0"/>
            <a:t> </a:t>
          </a:r>
          <a:r>
            <a:rPr lang="en-US" dirty="0" err="1"/>
            <a:t>pedidos</a:t>
          </a:r>
          <a:r>
            <a:rPr lang="en-US" dirty="0"/>
            <a:t> </a:t>
          </a:r>
          <a:r>
            <a:rPr lang="en-US" dirty="0" err="1"/>
            <a:t>en</a:t>
          </a:r>
          <a:r>
            <a:rPr lang="en-US" dirty="0"/>
            <a:t> </a:t>
          </a:r>
          <a:r>
            <a:rPr lang="en-US" dirty="0" err="1"/>
            <a:t>línea</a:t>
          </a:r>
          <a:r>
            <a:rPr lang="en-US" dirty="0"/>
            <a:t>.</a:t>
          </a:r>
        </a:p>
      </dgm:t>
    </dgm:pt>
    <dgm:pt modelId="{93DB6E8E-19FE-42B5-B141-B79110BE3838}" type="parTrans" cxnId="{073398BA-13DE-45C1-9212-F1BF2F2A50FF}">
      <dgm:prSet/>
      <dgm:spPr/>
      <dgm:t>
        <a:bodyPr/>
        <a:lstStyle/>
        <a:p>
          <a:endParaRPr lang="en-US"/>
        </a:p>
      </dgm:t>
    </dgm:pt>
    <dgm:pt modelId="{ACB58F0C-9AAD-44C7-8606-1C152D520FC9}" type="sibTrans" cxnId="{073398BA-13DE-45C1-9212-F1BF2F2A50FF}">
      <dgm:prSet/>
      <dgm:spPr/>
      <dgm:t>
        <a:bodyPr/>
        <a:lstStyle/>
        <a:p>
          <a:endParaRPr lang="en-US"/>
        </a:p>
      </dgm:t>
    </dgm:pt>
    <dgm:pt modelId="{2F389EC1-6027-4D1E-892C-5CE7D3470F5A}">
      <dgm:prSet custT="1"/>
      <dgm:spPr/>
      <dgm:t>
        <a:bodyPr/>
        <a:lstStyle/>
        <a:p>
          <a:r>
            <a:rPr lang="en-US" sz="2800" b="1" dirty="0" err="1">
              <a:solidFill>
                <a:schemeClr val="accent5">
                  <a:lumMod val="75000"/>
                </a:schemeClr>
              </a:solidFill>
            </a:rPr>
            <a:t>Beneficios</a:t>
          </a:r>
          <a:r>
            <a:rPr lang="en-US" sz="2800" b="1" dirty="0">
              <a:solidFill>
                <a:schemeClr val="accent5">
                  <a:lumMod val="75000"/>
                </a:schemeClr>
              </a:solidFill>
            </a:rPr>
            <a:t> clave</a:t>
          </a:r>
          <a:endParaRPr lang="en-US" sz="2800" dirty="0">
            <a:solidFill>
              <a:schemeClr val="accent5">
                <a:lumMod val="75000"/>
              </a:schemeClr>
            </a:solidFill>
          </a:endParaRPr>
        </a:p>
      </dgm:t>
    </dgm:pt>
    <dgm:pt modelId="{27703786-4C6E-4705-A3F3-46393F9169FE}" type="parTrans" cxnId="{BFE940D3-0F4F-4CFF-9F3A-86DD4BFEDC8C}">
      <dgm:prSet/>
      <dgm:spPr/>
      <dgm:t>
        <a:bodyPr/>
        <a:lstStyle/>
        <a:p>
          <a:endParaRPr lang="en-US"/>
        </a:p>
      </dgm:t>
    </dgm:pt>
    <dgm:pt modelId="{1F0F819C-0A12-48BF-B467-03B4662DE032}" type="sibTrans" cxnId="{BFE940D3-0F4F-4CFF-9F3A-86DD4BFEDC8C}">
      <dgm:prSet/>
      <dgm:spPr/>
      <dgm:t>
        <a:bodyPr/>
        <a:lstStyle/>
        <a:p>
          <a:endParaRPr lang="en-US"/>
        </a:p>
      </dgm:t>
    </dgm:pt>
    <dgm:pt modelId="{1DC49B3A-8F49-4A9D-A021-149407FF5620}">
      <dgm:prSet/>
      <dgm:spPr/>
      <dgm:t>
        <a:bodyPr/>
        <a:lstStyle/>
        <a:p>
          <a:r>
            <a:rPr lang="en-US"/>
            <a:t>Plataforma intuitiva.</a:t>
          </a:r>
        </a:p>
      </dgm:t>
    </dgm:pt>
    <dgm:pt modelId="{F143D8E2-0D2A-49B2-9CB2-42A6FC358737}" type="parTrans" cxnId="{5B9EBA67-B6EE-4EBF-BEBB-2BC3178D7E89}">
      <dgm:prSet/>
      <dgm:spPr/>
      <dgm:t>
        <a:bodyPr/>
        <a:lstStyle/>
        <a:p>
          <a:endParaRPr lang="en-US"/>
        </a:p>
      </dgm:t>
    </dgm:pt>
    <dgm:pt modelId="{D914D65C-800B-4CBD-A97F-3C64D2585279}" type="sibTrans" cxnId="{5B9EBA67-B6EE-4EBF-BEBB-2BC3178D7E89}">
      <dgm:prSet/>
      <dgm:spPr/>
      <dgm:t>
        <a:bodyPr/>
        <a:lstStyle/>
        <a:p>
          <a:endParaRPr lang="en-US"/>
        </a:p>
      </dgm:t>
    </dgm:pt>
    <dgm:pt modelId="{2557BD08-4562-4502-880D-7700423ECC87}">
      <dgm:prSet/>
      <dgm:spPr/>
      <dgm:t>
        <a:bodyPr/>
        <a:lstStyle/>
        <a:p>
          <a:r>
            <a:rPr lang="en-US"/>
            <a:t>Conexión directa sin intermediarios.</a:t>
          </a:r>
        </a:p>
      </dgm:t>
    </dgm:pt>
    <dgm:pt modelId="{AE8FA0D9-FA64-4E6C-A80E-6EA8A12DC6D9}" type="parTrans" cxnId="{5AAF5FE5-4B13-42E7-B739-E80B5F804252}">
      <dgm:prSet/>
      <dgm:spPr/>
      <dgm:t>
        <a:bodyPr/>
        <a:lstStyle/>
        <a:p>
          <a:endParaRPr lang="en-US"/>
        </a:p>
      </dgm:t>
    </dgm:pt>
    <dgm:pt modelId="{7B67CC7F-2CE2-4EC1-B2A0-504FD04113F4}" type="sibTrans" cxnId="{5AAF5FE5-4B13-42E7-B739-E80B5F804252}">
      <dgm:prSet/>
      <dgm:spPr/>
      <dgm:t>
        <a:bodyPr/>
        <a:lstStyle/>
        <a:p>
          <a:endParaRPr lang="en-US"/>
        </a:p>
      </dgm:t>
    </dgm:pt>
    <dgm:pt modelId="{0BF55552-0804-4C3F-AD65-2EC50FAF1312}">
      <dgm:prSet/>
      <dgm:spPr/>
      <dgm:t>
        <a:bodyPr/>
        <a:lstStyle/>
        <a:p>
          <a:r>
            <a:rPr lang="en-US"/>
            <a:t>Incremento de ingresos para pescadores.</a:t>
          </a:r>
        </a:p>
      </dgm:t>
    </dgm:pt>
    <dgm:pt modelId="{FF27BD0C-5681-46EB-8E37-CD8B56F6BB80}" type="parTrans" cxnId="{34786E2C-2C9E-4226-9567-DD50E7C4A5F5}">
      <dgm:prSet/>
      <dgm:spPr/>
      <dgm:t>
        <a:bodyPr/>
        <a:lstStyle/>
        <a:p>
          <a:endParaRPr lang="en-US"/>
        </a:p>
      </dgm:t>
    </dgm:pt>
    <dgm:pt modelId="{9F024874-7A10-436F-A416-2E2B229D61B8}" type="sibTrans" cxnId="{34786E2C-2C9E-4226-9567-DD50E7C4A5F5}">
      <dgm:prSet/>
      <dgm:spPr/>
      <dgm:t>
        <a:bodyPr/>
        <a:lstStyle/>
        <a:p>
          <a:endParaRPr lang="en-US"/>
        </a:p>
      </dgm:t>
    </dgm:pt>
    <dgm:pt modelId="{FF451468-3ED0-446E-94BB-DEC30C346460}">
      <dgm:prSet/>
      <dgm:spPr/>
      <dgm:t>
        <a:bodyPr/>
        <a:lstStyle/>
        <a:p>
          <a:r>
            <a:rPr lang="en-US"/>
            <a:t>Pesca fresca para restaurantes.</a:t>
          </a:r>
        </a:p>
      </dgm:t>
    </dgm:pt>
    <dgm:pt modelId="{F0E18B46-3524-4FD7-BA39-F09AC1A2B76A}" type="parTrans" cxnId="{E1072C81-8413-434F-B348-744C993B33D1}">
      <dgm:prSet/>
      <dgm:spPr/>
      <dgm:t>
        <a:bodyPr/>
        <a:lstStyle/>
        <a:p>
          <a:endParaRPr lang="en-US"/>
        </a:p>
      </dgm:t>
    </dgm:pt>
    <dgm:pt modelId="{521FA3F5-9DBC-4173-8C22-26B754CD7E60}" type="sibTrans" cxnId="{E1072C81-8413-434F-B348-744C993B33D1}">
      <dgm:prSet/>
      <dgm:spPr/>
      <dgm:t>
        <a:bodyPr/>
        <a:lstStyle/>
        <a:p>
          <a:endParaRPr lang="en-US"/>
        </a:p>
      </dgm:t>
    </dgm:pt>
    <dgm:pt modelId="{CDF9D612-8EC2-6440-9A30-8211EBD157BC}" type="pres">
      <dgm:prSet presAssocID="{341BE352-E63D-4526-889F-3D66FC325ACC}" presName="vert0" presStyleCnt="0">
        <dgm:presLayoutVars>
          <dgm:dir/>
          <dgm:animOne val="branch"/>
          <dgm:animLvl val="lvl"/>
        </dgm:presLayoutVars>
      </dgm:prSet>
      <dgm:spPr/>
    </dgm:pt>
    <dgm:pt modelId="{EF5F9F86-397D-7B4A-9831-8052D34CA161}" type="pres">
      <dgm:prSet presAssocID="{D01CF063-D90B-4835-BCEC-9C211BC7A082}" presName="thickLine" presStyleLbl="alignNode1" presStyleIdx="0" presStyleCnt="11"/>
      <dgm:spPr/>
    </dgm:pt>
    <dgm:pt modelId="{9CB01CA4-714F-8D48-8C7F-8140AD3537CD}" type="pres">
      <dgm:prSet presAssocID="{D01CF063-D90B-4835-BCEC-9C211BC7A082}" presName="horz1" presStyleCnt="0"/>
      <dgm:spPr/>
    </dgm:pt>
    <dgm:pt modelId="{664B740C-5777-3144-B26B-CECACC0D41BA}" type="pres">
      <dgm:prSet presAssocID="{D01CF063-D90B-4835-BCEC-9C211BC7A082}" presName="tx1" presStyleLbl="revTx" presStyleIdx="0" presStyleCnt="11"/>
      <dgm:spPr/>
    </dgm:pt>
    <dgm:pt modelId="{CE11A168-E609-7148-88D3-242F2C0F8610}" type="pres">
      <dgm:prSet presAssocID="{D01CF063-D90B-4835-BCEC-9C211BC7A082}" presName="vert1" presStyleCnt="0"/>
      <dgm:spPr/>
    </dgm:pt>
    <dgm:pt modelId="{41048437-5DD5-594A-8DC3-EE6322557C2A}" type="pres">
      <dgm:prSet presAssocID="{2E56A85D-DBA5-470D-8519-A069E23CFAEA}" presName="thickLine" presStyleLbl="alignNode1" presStyleIdx="1" presStyleCnt="11"/>
      <dgm:spPr/>
    </dgm:pt>
    <dgm:pt modelId="{C4EC88BF-FC6C-F64F-BC45-7043CFFB484D}" type="pres">
      <dgm:prSet presAssocID="{2E56A85D-DBA5-470D-8519-A069E23CFAEA}" presName="horz1" presStyleCnt="0"/>
      <dgm:spPr/>
    </dgm:pt>
    <dgm:pt modelId="{D69005C3-694B-D947-BACE-AA38E3BCCF92}" type="pres">
      <dgm:prSet presAssocID="{2E56A85D-DBA5-470D-8519-A069E23CFAEA}" presName="tx1" presStyleLbl="revTx" presStyleIdx="1" presStyleCnt="11"/>
      <dgm:spPr/>
    </dgm:pt>
    <dgm:pt modelId="{E54B325E-5698-974E-898C-3926B5BAF792}" type="pres">
      <dgm:prSet presAssocID="{2E56A85D-DBA5-470D-8519-A069E23CFAEA}" presName="vert1" presStyleCnt="0"/>
      <dgm:spPr/>
    </dgm:pt>
    <dgm:pt modelId="{C5FD5BE6-B59E-304B-B5D9-187998DC77BC}" type="pres">
      <dgm:prSet presAssocID="{264F00DB-C2F1-430F-8BE2-16737AFAE0B3}" presName="thickLine" presStyleLbl="alignNode1" presStyleIdx="2" presStyleCnt="11"/>
      <dgm:spPr/>
    </dgm:pt>
    <dgm:pt modelId="{0F672137-2141-6147-B29A-1AA8442C81EA}" type="pres">
      <dgm:prSet presAssocID="{264F00DB-C2F1-430F-8BE2-16737AFAE0B3}" presName="horz1" presStyleCnt="0"/>
      <dgm:spPr/>
    </dgm:pt>
    <dgm:pt modelId="{72F8A20C-B35A-0747-A449-FE6AAF0F9585}" type="pres">
      <dgm:prSet presAssocID="{264F00DB-C2F1-430F-8BE2-16737AFAE0B3}" presName="tx1" presStyleLbl="revTx" presStyleIdx="2" presStyleCnt="11"/>
      <dgm:spPr/>
    </dgm:pt>
    <dgm:pt modelId="{FC74C7BC-7FC3-CA47-9A38-BDA56D0FC741}" type="pres">
      <dgm:prSet presAssocID="{264F00DB-C2F1-430F-8BE2-16737AFAE0B3}" presName="vert1" presStyleCnt="0"/>
      <dgm:spPr/>
    </dgm:pt>
    <dgm:pt modelId="{7A053F97-5A89-084E-A429-ABB75A755D04}" type="pres">
      <dgm:prSet presAssocID="{E3EE131D-A50B-4691-AA3A-344043185291}" presName="thickLine" presStyleLbl="alignNode1" presStyleIdx="3" presStyleCnt="11"/>
      <dgm:spPr/>
    </dgm:pt>
    <dgm:pt modelId="{9B377876-3042-314C-8BD9-2B46C754B34D}" type="pres">
      <dgm:prSet presAssocID="{E3EE131D-A50B-4691-AA3A-344043185291}" presName="horz1" presStyleCnt="0"/>
      <dgm:spPr/>
    </dgm:pt>
    <dgm:pt modelId="{F9114056-9D34-1D4B-BB4B-C45F462D826D}" type="pres">
      <dgm:prSet presAssocID="{E3EE131D-A50B-4691-AA3A-344043185291}" presName="tx1" presStyleLbl="revTx" presStyleIdx="3" presStyleCnt="11"/>
      <dgm:spPr/>
    </dgm:pt>
    <dgm:pt modelId="{48327F3B-CCF7-D14C-A894-41786B4FE73D}" type="pres">
      <dgm:prSet presAssocID="{E3EE131D-A50B-4691-AA3A-344043185291}" presName="vert1" presStyleCnt="0"/>
      <dgm:spPr/>
    </dgm:pt>
    <dgm:pt modelId="{85076B54-2C33-3646-8570-799716785F28}" type="pres">
      <dgm:prSet presAssocID="{629FDB77-23FC-46C1-A48F-5608F5B0BC16}" presName="thickLine" presStyleLbl="alignNode1" presStyleIdx="4" presStyleCnt="11"/>
      <dgm:spPr/>
    </dgm:pt>
    <dgm:pt modelId="{75F79DF9-E20E-D34B-8448-E5A37E6A2A6E}" type="pres">
      <dgm:prSet presAssocID="{629FDB77-23FC-46C1-A48F-5608F5B0BC16}" presName="horz1" presStyleCnt="0"/>
      <dgm:spPr/>
    </dgm:pt>
    <dgm:pt modelId="{B88371E8-B0A3-754E-8EF1-EB5BCB6EE35B}" type="pres">
      <dgm:prSet presAssocID="{629FDB77-23FC-46C1-A48F-5608F5B0BC16}" presName="tx1" presStyleLbl="revTx" presStyleIdx="4" presStyleCnt="11"/>
      <dgm:spPr/>
    </dgm:pt>
    <dgm:pt modelId="{C65B453A-0244-A04C-B580-BFE8BDA4C091}" type="pres">
      <dgm:prSet presAssocID="{629FDB77-23FC-46C1-A48F-5608F5B0BC16}" presName="vert1" presStyleCnt="0"/>
      <dgm:spPr/>
    </dgm:pt>
    <dgm:pt modelId="{270BAC92-22BB-8B43-B806-45E56D8C613D}" type="pres">
      <dgm:prSet presAssocID="{A88104E0-056F-4AA3-AF9D-C1A47EC83430}" presName="thickLine" presStyleLbl="alignNode1" presStyleIdx="5" presStyleCnt="11"/>
      <dgm:spPr/>
    </dgm:pt>
    <dgm:pt modelId="{BF8D7E0C-3556-C24E-8130-222819C1092E}" type="pres">
      <dgm:prSet presAssocID="{A88104E0-056F-4AA3-AF9D-C1A47EC83430}" presName="horz1" presStyleCnt="0"/>
      <dgm:spPr/>
    </dgm:pt>
    <dgm:pt modelId="{91E84DF6-3CFB-8D4F-9194-A966056ED869}" type="pres">
      <dgm:prSet presAssocID="{A88104E0-056F-4AA3-AF9D-C1A47EC83430}" presName="tx1" presStyleLbl="revTx" presStyleIdx="5" presStyleCnt="11"/>
      <dgm:spPr/>
    </dgm:pt>
    <dgm:pt modelId="{20E2C346-5A42-1344-B2E9-32D5F617D491}" type="pres">
      <dgm:prSet presAssocID="{A88104E0-056F-4AA3-AF9D-C1A47EC83430}" presName="vert1" presStyleCnt="0"/>
      <dgm:spPr/>
    </dgm:pt>
    <dgm:pt modelId="{4571102A-7493-3E41-AF15-E78523C1F19F}" type="pres">
      <dgm:prSet presAssocID="{2F389EC1-6027-4D1E-892C-5CE7D3470F5A}" presName="thickLine" presStyleLbl="alignNode1" presStyleIdx="6" presStyleCnt="11"/>
      <dgm:spPr/>
    </dgm:pt>
    <dgm:pt modelId="{03C7898D-AA8F-0749-9A6B-A99978F83076}" type="pres">
      <dgm:prSet presAssocID="{2F389EC1-6027-4D1E-892C-5CE7D3470F5A}" presName="horz1" presStyleCnt="0"/>
      <dgm:spPr/>
    </dgm:pt>
    <dgm:pt modelId="{046E78B9-146B-8349-87C6-A9EEC846F405}" type="pres">
      <dgm:prSet presAssocID="{2F389EC1-6027-4D1E-892C-5CE7D3470F5A}" presName="tx1" presStyleLbl="revTx" presStyleIdx="6" presStyleCnt="11"/>
      <dgm:spPr/>
    </dgm:pt>
    <dgm:pt modelId="{25A80B18-0004-6E43-B313-4354307D27E4}" type="pres">
      <dgm:prSet presAssocID="{2F389EC1-6027-4D1E-892C-5CE7D3470F5A}" presName="vert1" presStyleCnt="0"/>
      <dgm:spPr/>
    </dgm:pt>
    <dgm:pt modelId="{A26E57D9-94B5-2846-A24E-EE8BDF8155DC}" type="pres">
      <dgm:prSet presAssocID="{1DC49B3A-8F49-4A9D-A021-149407FF5620}" presName="thickLine" presStyleLbl="alignNode1" presStyleIdx="7" presStyleCnt="11"/>
      <dgm:spPr/>
    </dgm:pt>
    <dgm:pt modelId="{DA4F0ABE-FA86-EE47-9A41-91F2E6058E3D}" type="pres">
      <dgm:prSet presAssocID="{1DC49B3A-8F49-4A9D-A021-149407FF5620}" presName="horz1" presStyleCnt="0"/>
      <dgm:spPr/>
    </dgm:pt>
    <dgm:pt modelId="{44A775B2-6BC9-AD41-BF55-1CA1519DC0A0}" type="pres">
      <dgm:prSet presAssocID="{1DC49B3A-8F49-4A9D-A021-149407FF5620}" presName="tx1" presStyleLbl="revTx" presStyleIdx="7" presStyleCnt="11"/>
      <dgm:spPr/>
    </dgm:pt>
    <dgm:pt modelId="{5F6F06D7-AFBE-3E4B-953A-16FC395A9E4E}" type="pres">
      <dgm:prSet presAssocID="{1DC49B3A-8F49-4A9D-A021-149407FF5620}" presName="vert1" presStyleCnt="0"/>
      <dgm:spPr/>
    </dgm:pt>
    <dgm:pt modelId="{15E95F97-F2C2-D244-9E6A-AD08E1620777}" type="pres">
      <dgm:prSet presAssocID="{2557BD08-4562-4502-880D-7700423ECC87}" presName="thickLine" presStyleLbl="alignNode1" presStyleIdx="8" presStyleCnt="11"/>
      <dgm:spPr/>
    </dgm:pt>
    <dgm:pt modelId="{C76B4C35-BFC1-E548-B772-54385E53A851}" type="pres">
      <dgm:prSet presAssocID="{2557BD08-4562-4502-880D-7700423ECC87}" presName="horz1" presStyleCnt="0"/>
      <dgm:spPr/>
    </dgm:pt>
    <dgm:pt modelId="{5871F3AB-070F-B84F-8A02-BE79120DB48A}" type="pres">
      <dgm:prSet presAssocID="{2557BD08-4562-4502-880D-7700423ECC87}" presName="tx1" presStyleLbl="revTx" presStyleIdx="8" presStyleCnt="11"/>
      <dgm:spPr/>
    </dgm:pt>
    <dgm:pt modelId="{4AC09E13-356D-5E47-90D0-BBAF6718C492}" type="pres">
      <dgm:prSet presAssocID="{2557BD08-4562-4502-880D-7700423ECC87}" presName="vert1" presStyleCnt="0"/>
      <dgm:spPr/>
    </dgm:pt>
    <dgm:pt modelId="{93F1F2DD-0336-2D47-8033-BA58631657B6}" type="pres">
      <dgm:prSet presAssocID="{0BF55552-0804-4C3F-AD65-2EC50FAF1312}" presName="thickLine" presStyleLbl="alignNode1" presStyleIdx="9" presStyleCnt="11"/>
      <dgm:spPr/>
    </dgm:pt>
    <dgm:pt modelId="{DED4C116-3EC5-474C-B358-0DA40F77CD87}" type="pres">
      <dgm:prSet presAssocID="{0BF55552-0804-4C3F-AD65-2EC50FAF1312}" presName="horz1" presStyleCnt="0"/>
      <dgm:spPr/>
    </dgm:pt>
    <dgm:pt modelId="{9C2365C6-62C0-D743-AAAF-D13D9471F6DF}" type="pres">
      <dgm:prSet presAssocID="{0BF55552-0804-4C3F-AD65-2EC50FAF1312}" presName="tx1" presStyleLbl="revTx" presStyleIdx="9" presStyleCnt="11"/>
      <dgm:spPr/>
    </dgm:pt>
    <dgm:pt modelId="{CDC49635-DEB3-F243-8702-DE9FEF915873}" type="pres">
      <dgm:prSet presAssocID="{0BF55552-0804-4C3F-AD65-2EC50FAF1312}" presName="vert1" presStyleCnt="0"/>
      <dgm:spPr/>
    </dgm:pt>
    <dgm:pt modelId="{581E52A5-B660-5D46-A67A-6646C07976F6}" type="pres">
      <dgm:prSet presAssocID="{FF451468-3ED0-446E-94BB-DEC30C346460}" presName="thickLine" presStyleLbl="alignNode1" presStyleIdx="10" presStyleCnt="11"/>
      <dgm:spPr/>
    </dgm:pt>
    <dgm:pt modelId="{E8899412-129B-CA45-9C4E-6C1736DC3210}" type="pres">
      <dgm:prSet presAssocID="{FF451468-3ED0-446E-94BB-DEC30C346460}" presName="horz1" presStyleCnt="0"/>
      <dgm:spPr/>
    </dgm:pt>
    <dgm:pt modelId="{DC5F9C02-6F7B-8C4F-94E5-520D5CA73282}" type="pres">
      <dgm:prSet presAssocID="{FF451468-3ED0-446E-94BB-DEC30C346460}" presName="tx1" presStyleLbl="revTx" presStyleIdx="10" presStyleCnt="11"/>
      <dgm:spPr/>
    </dgm:pt>
    <dgm:pt modelId="{DCA19EF5-653F-AE48-86FA-6572811F5C09}" type="pres">
      <dgm:prSet presAssocID="{FF451468-3ED0-446E-94BB-DEC30C346460}" presName="vert1" presStyleCnt="0"/>
      <dgm:spPr/>
    </dgm:pt>
  </dgm:ptLst>
  <dgm:cxnLst>
    <dgm:cxn modelId="{E335F412-6056-8244-98C0-C4BCD9C01FDA}" type="presOf" srcId="{0BF55552-0804-4C3F-AD65-2EC50FAF1312}" destId="{9C2365C6-62C0-D743-AAAF-D13D9471F6DF}" srcOrd="0" destOrd="0" presId="urn:microsoft.com/office/officeart/2008/layout/LinedList"/>
    <dgm:cxn modelId="{F2E71527-41E3-5C49-9D8C-1F76B726EE60}" type="presOf" srcId="{FF451468-3ED0-446E-94BB-DEC30C346460}" destId="{DC5F9C02-6F7B-8C4F-94E5-520D5CA73282}" srcOrd="0" destOrd="0" presId="urn:microsoft.com/office/officeart/2008/layout/LinedList"/>
    <dgm:cxn modelId="{34786E2C-2C9E-4226-9567-DD50E7C4A5F5}" srcId="{341BE352-E63D-4526-889F-3D66FC325ACC}" destId="{0BF55552-0804-4C3F-AD65-2EC50FAF1312}" srcOrd="9" destOrd="0" parTransId="{FF27BD0C-5681-46EB-8E37-CD8B56F6BB80}" sibTransId="{9F024874-7A10-436F-A416-2E2B229D61B8}"/>
    <dgm:cxn modelId="{EFD85B32-C6DC-40D0-AB33-CA0CBBFCB0C1}" srcId="{341BE352-E63D-4526-889F-3D66FC325ACC}" destId="{E3EE131D-A50B-4691-AA3A-344043185291}" srcOrd="3" destOrd="0" parTransId="{F35981BF-FF80-4E41-8EEE-160A0B4491EA}" sibTransId="{E494BEE3-3014-429A-9774-9007A87B4C9D}"/>
    <dgm:cxn modelId="{1BCB733B-F209-9743-9805-212854AC0CFB}" type="presOf" srcId="{D01CF063-D90B-4835-BCEC-9C211BC7A082}" destId="{664B740C-5777-3144-B26B-CECACC0D41BA}" srcOrd="0" destOrd="0" presId="urn:microsoft.com/office/officeart/2008/layout/LinedList"/>
    <dgm:cxn modelId="{AA94F941-5296-5441-9423-A86FAB17605E}" type="presOf" srcId="{629FDB77-23FC-46C1-A48F-5608F5B0BC16}" destId="{B88371E8-B0A3-754E-8EF1-EB5BCB6EE35B}" srcOrd="0" destOrd="0" presId="urn:microsoft.com/office/officeart/2008/layout/LinedList"/>
    <dgm:cxn modelId="{BCB6F942-57D2-4DAB-B906-6D70F8C5B94E}" srcId="{341BE352-E63D-4526-889F-3D66FC325ACC}" destId="{2E56A85D-DBA5-470D-8519-A069E23CFAEA}" srcOrd="1" destOrd="0" parTransId="{F8B32DA6-A603-4D33-B048-644FDD33C3BA}" sibTransId="{8704E08C-9757-4DC5-9EDB-0B0B5E07EFEE}"/>
    <dgm:cxn modelId="{FFE15D48-0A4C-4D7D-905F-E5F4BA0780F2}" srcId="{341BE352-E63D-4526-889F-3D66FC325ACC}" destId="{629FDB77-23FC-46C1-A48F-5608F5B0BC16}" srcOrd="4" destOrd="0" parTransId="{89D94AB7-CAB1-4465-8BF1-2B283C0F6B63}" sibTransId="{A95886C1-B035-4F71-8F9E-17BEC96151FB}"/>
    <dgm:cxn modelId="{5B9EBA67-B6EE-4EBF-BEBB-2BC3178D7E89}" srcId="{341BE352-E63D-4526-889F-3D66FC325ACC}" destId="{1DC49B3A-8F49-4A9D-A021-149407FF5620}" srcOrd="7" destOrd="0" parTransId="{F143D8E2-0D2A-49B2-9CB2-42A6FC358737}" sibTransId="{D914D65C-800B-4CBD-A97F-3C64D2585279}"/>
    <dgm:cxn modelId="{9C6B7480-0D81-0D4D-A67A-1BBD3EA1344B}" type="presOf" srcId="{2E56A85D-DBA5-470D-8519-A069E23CFAEA}" destId="{D69005C3-694B-D947-BACE-AA38E3BCCF92}" srcOrd="0" destOrd="0" presId="urn:microsoft.com/office/officeart/2008/layout/LinedList"/>
    <dgm:cxn modelId="{E1072C81-8413-434F-B348-744C993B33D1}" srcId="{341BE352-E63D-4526-889F-3D66FC325ACC}" destId="{FF451468-3ED0-446E-94BB-DEC30C346460}" srcOrd="10" destOrd="0" parTransId="{F0E18B46-3524-4FD7-BA39-F09AC1A2B76A}" sibTransId="{521FA3F5-9DBC-4173-8C22-26B754CD7E60}"/>
    <dgm:cxn modelId="{5891A486-E6CC-A244-B560-35039CC6322A}" type="presOf" srcId="{2F389EC1-6027-4D1E-892C-5CE7D3470F5A}" destId="{046E78B9-146B-8349-87C6-A9EEC846F405}" srcOrd="0" destOrd="0" presId="urn:microsoft.com/office/officeart/2008/layout/LinedList"/>
    <dgm:cxn modelId="{B208D4A7-DA24-457B-A3D8-88D542B4C283}" srcId="{341BE352-E63D-4526-889F-3D66FC325ACC}" destId="{D01CF063-D90B-4835-BCEC-9C211BC7A082}" srcOrd="0" destOrd="0" parTransId="{DF1E1E3F-E5CF-4906-B123-34AB5E17972B}" sibTransId="{85EDC913-C73F-4AB7-A780-4ABE720A3445}"/>
    <dgm:cxn modelId="{E243F2AD-2699-8347-B427-1D272E50293D}" type="presOf" srcId="{2557BD08-4562-4502-880D-7700423ECC87}" destId="{5871F3AB-070F-B84F-8A02-BE79120DB48A}" srcOrd="0" destOrd="0" presId="urn:microsoft.com/office/officeart/2008/layout/LinedList"/>
    <dgm:cxn modelId="{073398BA-13DE-45C1-9212-F1BF2F2A50FF}" srcId="{341BE352-E63D-4526-889F-3D66FC325ACC}" destId="{A88104E0-056F-4AA3-AF9D-C1A47EC83430}" srcOrd="5" destOrd="0" parTransId="{93DB6E8E-19FE-42B5-B141-B79110BE3838}" sibTransId="{ACB58F0C-9AAD-44C7-8606-1C152D520FC9}"/>
    <dgm:cxn modelId="{564501CE-D238-1541-9B32-82E8A6339653}" type="presOf" srcId="{341BE352-E63D-4526-889F-3D66FC325ACC}" destId="{CDF9D612-8EC2-6440-9A30-8211EBD157BC}" srcOrd="0" destOrd="0" presId="urn:microsoft.com/office/officeart/2008/layout/LinedList"/>
    <dgm:cxn modelId="{50129BD1-D32E-41A1-9593-4716D7640982}" srcId="{341BE352-E63D-4526-889F-3D66FC325ACC}" destId="{264F00DB-C2F1-430F-8BE2-16737AFAE0B3}" srcOrd="2" destOrd="0" parTransId="{60239379-C87F-4153-8C82-B55D7D3CC50E}" sibTransId="{2C70C319-5537-4BA4-8959-36F8806DA048}"/>
    <dgm:cxn modelId="{BFE940D3-0F4F-4CFF-9F3A-86DD4BFEDC8C}" srcId="{341BE352-E63D-4526-889F-3D66FC325ACC}" destId="{2F389EC1-6027-4D1E-892C-5CE7D3470F5A}" srcOrd="6" destOrd="0" parTransId="{27703786-4C6E-4705-A3F3-46393F9169FE}" sibTransId="{1F0F819C-0A12-48BF-B467-03B4662DE032}"/>
    <dgm:cxn modelId="{AC0751D6-8E89-B844-8F23-227F0E93AC44}" type="presOf" srcId="{E3EE131D-A50B-4691-AA3A-344043185291}" destId="{F9114056-9D34-1D4B-BB4B-C45F462D826D}" srcOrd="0" destOrd="0" presId="urn:microsoft.com/office/officeart/2008/layout/LinedList"/>
    <dgm:cxn modelId="{49338FDB-4319-9640-962F-A8184BA7146D}" type="presOf" srcId="{1DC49B3A-8F49-4A9D-A021-149407FF5620}" destId="{44A775B2-6BC9-AD41-BF55-1CA1519DC0A0}" srcOrd="0" destOrd="0" presId="urn:microsoft.com/office/officeart/2008/layout/LinedList"/>
    <dgm:cxn modelId="{EF080FE5-8601-E549-8BAD-070BF97FA22D}" type="presOf" srcId="{264F00DB-C2F1-430F-8BE2-16737AFAE0B3}" destId="{72F8A20C-B35A-0747-A449-FE6AAF0F9585}" srcOrd="0" destOrd="0" presId="urn:microsoft.com/office/officeart/2008/layout/LinedList"/>
    <dgm:cxn modelId="{5AAF5FE5-4B13-42E7-B739-E80B5F804252}" srcId="{341BE352-E63D-4526-889F-3D66FC325ACC}" destId="{2557BD08-4562-4502-880D-7700423ECC87}" srcOrd="8" destOrd="0" parTransId="{AE8FA0D9-FA64-4E6C-A80E-6EA8A12DC6D9}" sibTransId="{7B67CC7F-2CE2-4EC1-B2A0-504FD04113F4}"/>
    <dgm:cxn modelId="{575478EF-2E4C-7A42-B7DC-0EC2AAAA2FB9}" type="presOf" srcId="{A88104E0-056F-4AA3-AF9D-C1A47EC83430}" destId="{91E84DF6-3CFB-8D4F-9194-A966056ED869}" srcOrd="0" destOrd="0" presId="urn:microsoft.com/office/officeart/2008/layout/LinedList"/>
    <dgm:cxn modelId="{02123D1D-53E4-5946-B342-D63F67D067A2}" type="presParOf" srcId="{CDF9D612-8EC2-6440-9A30-8211EBD157BC}" destId="{EF5F9F86-397D-7B4A-9831-8052D34CA161}" srcOrd="0" destOrd="0" presId="urn:microsoft.com/office/officeart/2008/layout/LinedList"/>
    <dgm:cxn modelId="{A9B6FDE7-272F-7A47-B42E-EA13C4FDAC27}" type="presParOf" srcId="{CDF9D612-8EC2-6440-9A30-8211EBD157BC}" destId="{9CB01CA4-714F-8D48-8C7F-8140AD3537CD}" srcOrd="1" destOrd="0" presId="urn:microsoft.com/office/officeart/2008/layout/LinedList"/>
    <dgm:cxn modelId="{9A7C2B8D-C630-7D4F-9365-C0EC533FA901}" type="presParOf" srcId="{9CB01CA4-714F-8D48-8C7F-8140AD3537CD}" destId="{664B740C-5777-3144-B26B-CECACC0D41BA}" srcOrd="0" destOrd="0" presId="urn:microsoft.com/office/officeart/2008/layout/LinedList"/>
    <dgm:cxn modelId="{78379F3A-8912-8349-AA89-408E43051B06}" type="presParOf" srcId="{9CB01CA4-714F-8D48-8C7F-8140AD3537CD}" destId="{CE11A168-E609-7148-88D3-242F2C0F8610}" srcOrd="1" destOrd="0" presId="urn:microsoft.com/office/officeart/2008/layout/LinedList"/>
    <dgm:cxn modelId="{CC142051-E4BF-AC48-92DB-2D97A664F1A8}" type="presParOf" srcId="{CDF9D612-8EC2-6440-9A30-8211EBD157BC}" destId="{41048437-5DD5-594A-8DC3-EE6322557C2A}" srcOrd="2" destOrd="0" presId="urn:microsoft.com/office/officeart/2008/layout/LinedList"/>
    <dgm:cxn modelId="{6E8CDBB5-C8AF-9C4F-9B36-334C61F3957F}" type="presParOf" srcId="{CDF9D612-8EC2-6440-9A30-8211EBD157BC}" destId="{C4EC88BF-FC6C-F64F-BC45-7043CFFB484D}" srcOrd="3" destOrd="0" presId="urn:microsoft.com/office/officeart/2008/layout/LinedList"/>
    <dgm:cxn modelId="{E860224A-27A5-6D4A-BBAC-7C3A6854834B}" type="presParOf" srcId="{C4EC88BF-FC6C-F64F-BC45-7043CFFB484D}" destId="{D69005C3-694B-D947-BACE-AA38E3BCCF92}" srcOrd="0" destOrd="0" presId="urn:microsoft.com/office/officeart/2008/layout/LinedList"/>
    <dgm:cxn modelId="{0384FBFD-9158-974D-8529-26F898783C97}" type="presParOf" srcId="{C4EC88BF-FC6C-F64F-BC45-7043CFFB484D}" destId="{E54B325E-5698-974E-898C-3926B5BAF792}" srcOrd="1" destOrd="0" presId="urn:microsoft.com/office/officeart/2008/layout/LinedList"/>
    <dgm:cxn modelId="{9CE20E36-CFD4-6B4A-AD22-5148F2CE5217}" type="presParOf" srcId="{CDF9D612-8EC2-6440-9A30-8211EBD157BC}" destId="{C5FD5BE6-B59E-304B-B5D9-187998DC77BC}" srcOrd="4" destOrd="0" presId="urn:microsoft.com/office/officeart/2008/layout/LinedList"/>
    <dgm:cxn modelId="{C0DA1A5F-25A1-B64F-95D8-DE3FE3D3320A}" type="presParOf" srcId="{CDF9D612-8EC2-6440-9A30-8211EBD157BC}" destId="{0F672137-2141-6147-B29A-1AA8442C81EA}" srcOrd="5" destOrd="0" presId="urn:microsoft.com/office/officeart/2008/layout/LinedList"/>
    <dgm:cxn modelId="{4CAD04A7-19AC-2C42-AE51-2FAD98B13501}" type="presParOf" srcId="{0F672137-2141-6147-B29A-1AA8442C81EA}" destId="{72F8A20C-B35A-0747-A449-FE6AAF0F9585}" srcOrd="0" destOrd="0" presId="urn:microsoft.com/office/officeart/2008/layout/LinedList"/>
    <dgm:cxn modelId="{B3A8FCB2-FAFE-F540-843C-E1A23923F66A}" type="presParOf" srcId="{0F672137-2141-6147-B29A-1AA8442C81EA}" destId="{FC74C7BC-7FC3-CA47-9A38-BDA56D0FC741}" srcOrd="1" destOrd="0" presId="urn:microsoft.com/office/officeart/2008/layout/LinedList"/>
    <dgm:cxn modelId="{0AEB341E-B34B-9C4C-99A6-377940D6A1A4}" type="presParOf" srcId="{CDF9D612-8EC2-6440-9A30-8211EBD157BC}" destId="{7A053F97-5A89-084E-A429-ABB75A755D04}" srcOrd="6" destOrd="0" presId="urn:microsoft.com/office/officeart/2008/layout/LinedList"/>
    <dgm:cxn modelId="{2ECD5FEB-585C-2344-9223-ED45D6D55B34}" type="presParOf" srcId="{CDF9D612-8EC2-6440-9A30-8211EBD157BC}" destId="{9B377876-3042-314C-8BD9-2B46C754B34D}" srcOrd="7" destOrd="0" presId="urn:microsoft.com/office/officeart/2008/layout/LinedList"/>
    <dgm:cxn modelId="{94ABAF23-C8A6-5E4A-A7F0-B9F0C22B22A5}" type="presParOf" srcId="{9B377876-3042-314C-8BD9-2B46C754B34D}" destId="{F9114056-9D34-1D4B-BB4B-C45F462D826D}" srcOrd="0" destOrd="0" presId="urn:microsoft.com/office/officeart/2008/layout/LinedList"/>
    <dgm:cxn modelId="{57311492-DDFB-404C-BE26-F9CF3A6EDA9B}" type="presParOf" srcId="{9B377876-3042-314C-8BD9-2B46C754B34D}" destId="{48327F3B-CCF7-D14C-A894-41786B4FE73D}" srcOrd="1" destOrd="0" presId="urn:microsoft.com/office/officeart/2008/layout/LinedList"/>
    <dgm:cxn modelId="{BBB428FF-F363-EA47-AE56-31795BC6CC38}" type="presParOf" srcId="{CDF9D612-8EC2-6440-9A30-8211EBD157BC}" destId="{85076B54-2C33-3646-8570-799716785F28}" srcOrd="8" destOrd="0" presId="urn:microsoft.com/office/officeart/2008/layout/LinedList"/>
    <dgm:cxn modelId="{B1FABA34-872E-3A4A-9EC9-73936B5ED80F}" type="presParOf" srcId="{CDF9D612-8EC2-6440-9A30-8211EBD157BC}" destId="{75F79DF9-E20E-D34B-8448-E5A37E6A2A6E}" srcOrd="9" destOrd="0" presId="urn:microsoft.com/office/officeart/2008/layout/LinedList"/>
    <dgm:cxn modelId="{37049D4E-BC17-2444-B27B-714AA5B2292F}" type="presParOf" srcId="{75F79DF9-E20E-D34B-8448-E5A37E6A2A6E}" destId="{B88371E8-B0A3-754E-8EF1-EB5BCB6EE35B}" srcOrd="0" destOrd="0" presId="urn:microsoft.com/office/officeart/2008/layout/LinedList"/>
    <dgm:cxn modelId="{7D87287E-25BB-A54B-86FD-3995DE566FA2}" type="presParOf" srcId="{75F79DF9-E20E-D34B-8448-E5A37E6A2A6E}" destId="{C65B453A-0244-A04C-B580-BFE8BDA4C091}" srcOrd="1" destOrd="0" presId="urn:microsoft.com/office/officeart/2008/layout/LinedList"/>
    <dgm:cxn modelId="{A9B32E77-D160-EC4B-ABD3-34DAA577E6BE}" type="presParOf" srcId="{CDF9D612-8EC2-6440-9A30-8211EBD157BC}" destId="{270BAC92-22BB-8B43-B806-45E56D8C613D}" srcOrd="10" destOrd="0" presId="urn:microsoft.com/office/officeart/2008/layout/LinedList"/>
    <dgm:cxn modelId="{EDFB5761-9735-CA43-8D82-819F238D5297}" type="presParOf" srcId="{CDF9D612-8EC2-6440-9A30-8211EBD157BC}" destId="{BF8D7E0C-3556-C24E-8130-222819C1092E}" srcOrd="11" destOrd="0" presId="urn:microsoft.com/office/officeart/2008/layout/LinedList"/>
    <dgm:cxn modelId="{05568AD9-BDE8-8C41-AFF8-B0DB9C4BC02B}" type="presParOf" srcId="{BF8D7E0C-3556-C24E-8130-222819C1092E}" destId="{91E84DF6-3CFB-8D4F-9194-A966056ED869}" srcOrd="0" destOrd="0" presId="urn:microsoft.com/office/officeart/2008/layout/LinedList"/>
    <dgm:cxn modelId="{288DDE31-1D06-F34A-895F-B8F32EA542F4}" type="presParOf" srcId="{BF8D7E0C-3556-C24E-8130-222819C1092E}" destId="{20E2C346-5A42-1344-B2E9-32D5F617D491}" srcOrd="1" destOrd="0" presId="urn:microsoft.com/office/officeart/2008/layout/LinedList"/>
    <dgm:cxn modelId="{49751CBD-8C93-CA4B-8059-A91C0421AC2B}" type="presParOf" srcId="{CDF9D612-8EC2-6440-9A30-8211EBD157BC}" destId="{4571102A-7493-3E41-AF15-E78523C1F19F}" srcOrd="12" destOrd="0" presId="urn:microsoft.com/office/officeart/2008/layout/LinedList"/>
    <dgm:cxn modelId="{EBBE3F57-F25A-2649-A4EC-4D8296C31DC1}" type="presParOf" srcId="{CDF9D612-8EC2-6440-9A30-8211EBD157BC}" destId="{03C7898D-AA8F-0749-9A6B-A99978F83076}" srcOrd="13" destOrd="0" presId="urn:microsoft.com/office/officeart/2008/layout/LinedList"/>
    <dgm:cxn modelId="{3DC5FEA2-B66B-584C-A64E-E673C72C8FF9}" type="presParOf" srcId="{03C7898D-AA8F-0749-9A6B-A99978F83076}" destId="{046E78B9-146B-8349-87C6-A9EEC846F405}" srcOrd="0" destOrd="0" presId="urn:microsoft.com/office/officeart/2008/layout/LinedList"/>
    <dgm:cxn modelId="{D59F79B6-F2ED-2D44-A506-27EEEC8029B4}" type="presParOf" srcId="{03C7898D-AA8F-0749-9A6B-A99978F83076}" destId="{25A80B18-0004-6E43-B313-4354307D27E4}" srcOrd="1" destOrd="0" presId="urn:microsoft.com/office/officeart/2008/layout/LinedList"/>
    <dgm:cxn modelId="{098430ED-7291-3548-A7A7-96F5302E02E9}" type="presParOf" srcId="{CDF9D612-8EC2-6440-9A30-8211EBD157BC}" destId="{A26E57D9-94B5-2846-A24E-EE8BDF8155DC}" srcOrd="14" destOrd="0" presId="urn:microsoft.com/office/officeart/2008/layout/LinedList"/>
    <dgm:cxn modelId="{B38F8E4C-C998-7741-877B-69E4A04526F8}" type="presParOf" srcId="{CDF9D612-8EC2-6440-9A30-8211EBD157BC}" destId="{DA4F0ABE-FA86-EE47-9A41-91F2E6058E3D}" srcOrd="15" destOrd="0" presId="urn:microsoft.com/office/officeart/2008/layout/LinedList"/>
    <dgm:cxn modelId="{DE4A0560-C300-F049-AA07-53CF609AA30A}" type="presParOf" srcId="{DA4F0ABE-FA86-EE47-9A41-91F2E6058E3D}" destId="{44A775B2-6BC9-AD41-BF55-1CA1519DC0A0}" srcOrd="0" destOrd="0" presId="urn:microsoft.com/office/officeart/2008/layout/LinedList"/>
    <dgm:cxn modelId="{B75403FB-0E56-4B49-9057-40D9AD2EDDA3}" type="presParOf" srcId="{DA4F0ABE-FA86-EE47-9A41-91F2E6058E3D}" destId="{5F6F06D7-AFBE-3E4B-953A-16FC395A9E4E}" srcOrd="1" destOrd="0" presId="urn:microsoft.com/office/officeart/2008/layout/LinedList"/>
    <dgm:cxn modelId="{95049C03-CF79-E243-B508-3C28C647C20C}" type="presParOf" srcId="{CDF9D612-8EC2-6440-9A30-8211EBD157BC}" destId="{15E95F97-F2C2-D244-9E6A-AD08E1620777}" srcOrd="16" destOrd="0" presId="urn:microsoft.com/office/officeart/2008/layout/LinedList"/>
    <dgm:cxn modelId="{1035A378-3F15-8F48-858B-ABE2116CD4CF}" type="presParOf" srcId="{CDF9D612-8EC2-6440-9A30-8211EBD157BC}" destId="{C76B4C35-BFC1-E548-B772-54385E53A851}" srcOrd="17" destOrd="0" presId="urn:microsoft.com/office/officeart/2008/layout/LinedList"/>
    <dgm:cxn modelId="{22DADEA4-B359-5F4C-8921-AE63408418BC}" type="presParOf" srcId="{C76B4C35-BFC1-E548-B772-54385E53A851}" destId="{5871F3AB-070F-B84F-8A02-BE79120DB48A}" srcOrd="0" destOrd="0" presId="urn:microsoft.com/office/officeart/2008/layout/LinedList"/>
    <dgm:cxn modelId="{B70A945C-2306-D74D-A595-8F55FA67AADE}" type="presParOf" srcId="{C76B4C35-BFC1-E548-B772-54385E53A851}" destId="{4AC09E13-356D-5E47-90D0-BBAF6718C492}" srcOrd="1" destOrd="0" presId="urn:microsoft.com/office/officeart/2008/layout/LinedList"/>
    <dgm:cxn modelId="{0836CA52-3273-F342-BEC7-0352E7B794EF}" type="presParOf" srcId="{CDF9D612-8EC2-6440-9A30-8211EBD157BC}" destId="{93F1F2DD-0336-2D47-8033-BA58631657B6}" srcOrd="18" destOrd="0" presId="urn:microsoft.com/office/officeart/2008/layout/LinedList"/>
    <dgm:cxn modelId="{FA4F2849-B077-AF46-8AE9-A267FDF8DD2B}" type="presParOf" srcId="{CDF9D612-8EC2-6440-9A30-8211EBD157BC}" destId="{DED4C116-3EC5-474C-B358-0DA40F77CD87}" srcOrd="19" destOrd="0" presId="urn:microsoft.com/office/officeart/2008/layout/LinedList"/>
    <dgm:cxn modelId="{D608F114-752D-CA4E-98FE-15FCCE5F3C34}" type="presParOf" srcId="{DED4C116-3EC5-474C-B358-0DA40F77CD87}" destId="{9C2365C6-62C0-D743-AAAF-D13D9471F6DF}" srcOrd="0" destOrd="0" presId="urn:microsoft.com/office/officeart/2008/layout/LinedList"/>
    <dgm:cxn modelId="{121F14A3-94A7-DE4F-A5AF-12906319A5A9}" type="presParOf" srcId="{DED4C116-3EC5-474C-B358-0DA40F77CD87}" destId="{CDC49635-DEB3-F243-8702-DE9FEF915873}" srcOrd="1" destOrd="0" presId="urn:microsoft.com/office/officeart/2008/layout/LinedList"/>
    <dgm:cxn modelId="{1A440BA7-273E-F34E-8446-B51DF558B58F}" type="presParOf" srcId="{CDF9D612-8EC2-6440-9A30-8211EBD157BC}" destId="{581E52A5-B660-5D46-A67A-6646C07976F6}" srcOrd="20" destOrd="0" presId="urn:microsoft.com/office/officeart/2008/layout/LinedList"/>
    <dgm:cxn modelId="{74E8991D-009D-F946-9241-2B1F54C9D739}" type="presParOf" srcId="{CDF9D612-8EC2-6440-9A30-8211EBD157BC}" destId="{E8899412-129B-CA45-9C4E-6C1736DC3210}" srcOrd="21" destOrd="0" presId="urn:microsoft.com/office/officeart/2008/layout/LinedList"/>
    <dgm:cxn modelId="{47E5581A-5945-E94A-AF24-1FBDE1283E05}" type="presParOf" srcId="{E8899412-129B-CA45-9C4E-6C1736DC3210}" destId="{DC5F9C02-6F7B-8C4F-94E5-520D5CA73282}" srcOrd="0" destOrd="0" presId="urn:microsoft.com/office/officeart/2008/layout/LinedList"/>
    <dgm:cxn modelId="{70F40FC5-F1AA-A54C-B0A8-DBF755C36787}" type="presParOf" srcId="{E8899412-129B-CA45-9C4E-6C1736DC3210}" destId="{DCA19EF5-653F-AE48-86FA-6572811F5C0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50FD14-9BF7-46DB-94BF-02BD3DC975B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F329DCB-C025-4DD2-B34D-DBBF5A76BE61}">
      <dgm:prSet/>
      <dgm:spPr/>
      <dgm:t>
        <a:bodyPr/>
        <a:lstStyle/>
        <a:p>
          <a:r>
            <a:rPr lang="en-US" b="1"/>
            <a:t>Desafíos y cómo los superamos</a:t>
          </a:r>
          <a:br>
            <a:rPr lang="en-US"/>
          </a:br>
          <a:r>
            <a:rPr lang="en-US"/>
            <a:t>Tuvimos que organizarnos para encontrar tiempo y reunirnos, aprender nuevas tecnologías y solucionar problemas como hacer que la aplicación funcione bien.</a:t>
          </a:r>
        </a:p>
      </dgm:t>
    </dgm:pt>
    <dgm:pt modelId="{BAE52CF5-2131-499D-9B09-56A2A5C8C349}" type="parTrans" cxnId="{1230C03C-0F24-4463-8A4F-D311B7F29430}">
      <dgm:prSet/>
      <dgm:spPr/>
      <dgm:t>
        <a:bodyPr/>
        <a:lstStyle/>
        <a:p>
          <a:endParaRPr lang="en-US"/>
        </a:p>
      </dgm:t>
    </dgm:pt>
    <dgm:pt modelId="{A4955133-2973-4CFA-9213-2B164918616D}" type="sibTrans" cxnId="{1230C03C-0F24-4463-8A4F-D311B7F29430}">
      <dgm:prSet/>
      <dgm:spPr/>
      <dgm:t>
        <a:bodyPr/>
        <a:lstStyle/>
        <a:p>
          <a:endParaRPr lang="en-US"/>
        </a:p>
      </dgm:t>
    </dgm:pt>
    <dgm:pt modelId="{0852AC98-55B9-46E1-8323-608660FCE52C}">
      <dgm:prSet/>
      <dgm:spPr/>
      <dgm:t>
        <a:bodyPr/>
        <a:lstStyle/>
        <a:p>
          <a:r>
            <a:rPr lang="en-US" b="1"/>
            <a:t>Relación con temas de clase</a:t>
          </a:r>
          <a:br>
            <a:rPr lang="en-US"/>
          </a:br>
          <a:r>
            <a:rPr lang="en-US"/>
            <a:t>Durante el proyecto pudimos poner en práctica lo aprendido en clase, como trabajar en equipo, usar buenas formas de organizar el código, y planificar bien cada etapa.</a:t>
          </a:r>
          <a:br>
            <a:rPr lang="en-US"/>
          </a:br>
          <a:endParaRPr lang="en-US"/>
        </a:p>
      </dgm:t>
    </dgm:pt>
    <dgm:pt modelId="{F47DDC33-4B24-4B4D-BC76-E4B8EDBB8CF6}" type="parTrans" cxnId="{2A24F0A1-CCC8-4790-A95E-D4B0F6443607}">
      <dgm:prSet/>
      <dgm:spPr/>
      <dgm:t>
        <a:bodyPr/>
        <a:lstStyle/>
        <a:p>
          <a:endParaRPr lang="en-US"/>
        </a:p>
      </dgm:t>
    </dgm:pt>
    <dgm:pt modelId="{0A7F9F2D-1111-43C0-AA32-84CBF0054C8C}" type="sibTrans" cxnId="{2A24F0A1-CCC8-4790-A95E-D4B0F6443607}">
      <dgm:prSet/>
      <dgm:spPr/>
      <dgm:t>
        <a:bodyPr/>
        <a:lstStyle/>
        <a:p>
          <a:endParaRPr lang="en-US"/>
        </a:p>
      </dgm:t>
    </dgm:pt>
    <dgm:pt modelId="{BE6FE909-C204-8A4B-AB31-4D6474BE8F6D}" type="pres">
      <dgm:prSet presAssocID="{E650FD14-9BF7-46DB-94BF-02BD3DC975B3}" presName="vert0" presStyleCnt="0">
        <dgm:presLayoutVars>
          <dgm:dir/>
          <dgm:animOne val="branch"/>
          <dgm:animLvl val="lvl"/>
        </dgm:presLayoutVars>
      </dgm:prSet>
      <dgm:spPr/>
    </dgm:pt>
    <dgm:pt modelId="{6D14A633-7F68-F24F-87CE-BF06CAF172A5}" type="pres">
      <dgm:prSet presAssocID="{BF329DCB-C025-4DD2-B34D-DBBF5A76BE61}" presName="thickLine" presStyleLbl="alignNode1" presStyleIdx="0" presStyleCnt="2"/>
      <dgm:spPr/>
    </dgm:pt>
    <dgm:pt modelId="{314BDB23-F24C-284F-833F-FAE3AB08DEB0}" type="pres">
      <dgm:prSet presAssocID="{BF329DCB-C025-4DD2-B34D-DBBF5A76BE61}" presName="horz1" presStyleCnt="0"/>
      <dgm:spPr/>
    </dgm:pt>
    <dgm:pt modelId="{98BB76CD-4A8D-A042-9FD3-30A1BCE65371}" type="pres">
      <dgm:prSet presAssocID="{BF329DCB-C025-4DD2-B34D-DBBF5A76BE61}" presName="tx1" presStyleLbl="revTx" presStyleIdx="0" presStyleCnt="2"/>
      <dgm:spPr/>
    </dgm:pt>
    <dgm:pt modelId="{B2342ABE-981A-0747-AF39-F30939FEEA41}" type="pres">
      <dgm:prSet presAssocID="{BF329DCB-C025-4DD2-B34D-DBBF5A76BE61}" presName="vert1" presStyleCnt="0"/>
      <dgm:spPr/>
    </dgm:pt>
    <dgm:pt modelId="{9BBD5579-594C-2244-A131-78EBAA7DC3B3}" type="pres">
      <dgm:prSet presAssocID="{0852AC98-55B9-46E1-8323-608660FCE52C}" presName="thickLine" presStyleLbl="alignNode1" presStyleIdx="1" presStyleCnt="2"/>
      <dgm:spPr/>
    </dgm:pt>
    <dgm:pt modelId="{313221A9-B08C-B745-983D-FBF8BE734B14}" type="pres">
      <dgm:prSet presAssocID="{0852AC98-55B9-46E1-8323-608660FCE52C}" presName="horz1" presStyleCnt="0"/>
      <dgm:spPr/>
    </dgm:pt>
    <dgm:pt modelId="{5E8F0471-5826-C34C-ABBC-B00E62697085}" type="pres">
      <dgm:prSet presAssocID="{0852AC98-55B9-46E1-8323-608660FCE52C}" presName="tx1" presStyleLbl="revTx" presStyleIdx="1" presStyleCnt="2"/>
      <dgm:spPr/>
    </dgm:pt>
    <dgm:pt modelId="{58C2455A-A1F9-4949-914A-CC0366FB6A0C}" type="pres">
      <dgm:prSet presAssocID="{0852AC98-55B9-46E1-8323-608660FCE52C}" presName="vert1" presStyleCnt="0"/>
      <dgm:spPr/>
    </dgm:pt>
  </dgm:ptLst>
  <dgm:cxnLst>
    <dgm:cxn modelId="{AB982729-B257-E442-947F-E16B8E3947B6}" type="presOf" srcId="{BF329DCB-C025-4DD2-B34D-DBBF5A76BE61}" destId="{98BB76CD-4A8D-A042-9FD3-30A1BCE65371}" srcOrd="0" destOrd="0" presId="urn:microsoft.com/office/officeart/2008/layout/LinedList"/>
    <dgm:cxn modelId="{1230C03C-0F24-4463-8A4F-D311B7F29430}" srcId="{E650FD14-9BF7-46DB-94BF-02BD3DC975B3}" destId="{BF329DCB-C025-4DD2-B34D-DBBF5A76BE61}" srcOrd="0" destOrd="0" parTransId="{BAE52CF5-2131-499D-9B09-56A2A5C8C349}" sibTransId="{A4955133-2973-4CFA-9213-2B164918616D}"/>
    <dgm:cxn modelId="{F0534650-8C16-8949-B73E-CEDA607CDCE6}" type="presOf" srcId="{0852AC98-55B9-46E1-8323-608660FCE52C}" destId="{5E8F0471-5826-C34C-ABBC-B00E62697085}" srcOrd="0" destOrd="0" presId="urn:microsoft.com/office/officeart/2008/layout/LinedList"/>
    <dgm:cxn modelId="{2A24F0A1-CCC8-4790-A95E-D4B0F6443607}" srcId="{E650FD14-9BF7-46DB-94BF-02BD3DC975B3}" destId="{0852AC98-55B9-46E1-8323-608660FCE52C}" srcOrd="1" destOrd="0" parTransId="{F47DDC33-4B24-4B4D-BC76-E4B8EDBB8CF6}" sibTransId="{0A7F9F2D-1111-43C0-AA32-84CBF0054C8C}"/>
    <dgm:cxn modelId="{AD64BDC1-7ADA-3245-AD0F-8713D51AFD00}" type="presOf" srcId="{E650FD14-9BF7-46DB-94BF-02BD3DC975B3}" destId="{BE6FE909-C204-8A4B-AB31-4D6474BE8F6D}" srcOrd="0" destOrd="0" presId="urn:microsoft.com/office/officeart/2008/layout/LinedList"/>
    <dgm:cxn modelId="{0593D6B8-8136-F248-B292-6A427F350B2E}" type="presParOf" srcId="{BE6FE909-C204-8A4B-AB31-4D6474BE8F6D}" destId="{6D14A633-7F68-F24F-87CE-BF06CAF172A5}" srcOrd="0" destOrd="0" presId="urn:microsoft.com/office/officeart/2008/layout/LinedList"/>
    <dgm:cxn modelId="{CC61AFA2-B733-C748-8628-EEAB820321D6}" type="presParOf" srcId="{BE6FE909-C204-8A4B-AB31-4D6474BE8F6D}" destId="{314BDB23-F24C-284F-833F-FAE3AB08DEB0}" srcOrd="1" destOrd="0" presId="urn:microsoft.com/office/officeart/2008/layout/LinedList"/>
    <dgm:cxn modelId="{9F5D5560-2B30-3E4D-ADD1-4379681B26B1}" type="presParOf" srcId="{314BDB23-F24C-284F-833F-FAE3AB08DEB0}" destId="{98BB76CD-4A8D-A042-9FD3-30A1BCE65371}" srcOrd="0" destOrd="0" presId="urn:microsoft.com/office/officeart/2008/layout/LinedList"/>
    <dgm:cxn modelId="{396428BA-1DF1-B649-BC22-ECE92419CF6D}" type="presParOf" srcId="{314BDB23-F24C-284F-833F-FAE3AB08DEB0}" destId="{B2342ABE-981A-0747-AF39-F30939FEEA41}" srcOrd="1" destOrd="0" presId="urn:microsoft.com/office/officeart/2008/layout/LinedList"/>
    <dgm:cxn modelId="{01AAE0DA-AF18-E84D-A0F9-E0BC97AC1AC7}" type="presParOf" srcId="{BE6FE909-C204-8A4B-AB31-4D6474BE8F6D}" destId="{9BBD5579-594C-2244-A131-78EBAA7DC3B3}" srcOrd="2" destOrd="0" presId="urn:microsoft.com/office/officeart/2008/layout/LinedList"/>
    <dgm:cxn modelId="{3451E586-8D32-3542-84A6-85443C44E7C6}" type="presParOf" srcId="{BE6FE909-C204-8A4B-AB31-4D6474BE8F6D}" destId="{313221A9-B08C-B745-983D-FBF8BE734B14}" srcOrd="3" destOrd="0" presId="urn:microsoft.com/office/officeart/2008/layout/LinedList"/>
    <dgm:cxn modelId="{9BF0572F-F57F-1543-B220-C29AB1FC2BB6}" type="presParOf" srcId="{313221A9-B08C-B745-983D-FBF8BE734B14}" destId="{5E8F0471-5826-C34C-ABBC-B00E62697085}" srcOrd="0" destOrd="0" presId="urn:microsoft.com/office/officeart/2008/layout/LinedList"/>
    <dgm:cxn modelId="{C9A1324A-14E4-CD42-9DEA-CCAB67901C20}" type="presParOf" srcId="{313221A9-B08C-B745-983D-FBF8BE734B14}" destId="{58C2455A-A1F9-4949-914A-CC0366FB6A0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7F04AC3-CDA3-4DD3-9739-FBFC8D3FC212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5029859-A787-45F7-9232-772AFC00D3AD}">
      <dgm:prSet/>
      <dgm:spPr/>
      <dgm:t>
        <a:bodyPr/>
        <a:lstStyle/>
        <a:p>
          <a:r>
            <a:rPr lang="en-US" b="1" dirty="0" err="1">
              <a:solidFill>
                <a:schemeClr val="accent5">
                  <a:lumMod val="75000"/>
                </a:schemeClr>
              </a:solidFill>
            </a:rPr>
            <a:t>Logros</a:t>
          </a:r>
          <a:endParaRPr lang="en-US" dirty="0">
            <a:solidFill>
              <a:schemeClr val="accent5">
                <a:lumMod val="75000"/>
              </a:schemeClr>
            </a:solidFill>
          </a:endParaRPr>
        </a:p>
      </dgm:t>
    </dgm:pt>
    <dgm:pt modelId="{DFB09304-7257-4FEA-9952-27EAD93AB32D}" type="parTrans" cxnId="{D2BE0F35-72DD-4A0A-A696-CC31224897F2}">
      <dgm:prSet/>
      <dgm:spPr/>
      <dgm:t>
        <a:bodyPr/>
        <a:lstStyle/>
        <a:p>
          <a:endParaRPr lang="en-US"/>
        </a:p>
      </dgm:t>
    </dgm:pt>
    <dgm:pt modelId="{67278B4C-33C0-4B87-8770-1BC44A5EC3C0}" type="sibTrans" cxnId="{D2BE0F35-72DD-4A0A-A696-CC31224897F2}">
      <dgm:prSet/>
      <dgm:spPr/>
      <dgm:t>
        <a:bodyPr/>
        <a:lstStyle/>
        <a:p>
          <a:endParaRPr lang="en-US"/>
        </a:p>
      </dgm:t>
    </dgm:pt>
    <dgm:pt modelId="{4402033D-ABB5-4AC6-9464-1E0D36A22D7F}">
      <dgm:prSet/>
      <dgm:spPr/>
      <dgm:t>
        <a:bodyPr/>
        <a:lstStyle/>
        <a:p>
          <a:r>
            <a:rPr lang="en-US"/>
            <a:t>Plataforma que conecta pescadores y restaurantes.</a:t>
          </a:r>
        </a:p>
      </dgm:t>
    </dgm:pt>
    <dgm:pt modelId="{3649E878-F84B-4A39-9E02-C64AADB3E418}" type="parTrans" cxnId="{04782264-BD5E-4AE9-824A-0D0E7D397279}">
      <dgm:prSet/>
      <dgm:spPr/>
      <dgm:t>
        <a:bodyPr/>
        <a:lstStyle/>
        <a:p>
          <a:endParaRPr lang="en-US"/>
        </a:p>
      </dgm:t>
    </dgm:pt>
    <dgm:pt modelId="{FFCB9629-ED8E-43CD-ACEA-228C3A377C8B}" type="sibTrans" cxnId="{04782264-BD5E-4AE9-824A-0D0E7D397279}">
      <dgm:prSet/>
      <dgm:spPr/>
      <dgm:t>
        <a:bodyPr/>
        <a:lstStyle/>
        <a:p>
          <a:endParaRPr lang="en-US"/>
        </a:p>
      </dgm:t>
    </dgm:pt>
    <dgm:pt modelId="{B851255B-5E08-4E48-9A1D-96DEC8126C40}">
      <dgm:prSet/>
      <dgm:spPr/>
      <dgm:t>
        <a:bodyPr/>
        <a:lstStyle/>
        <a:p>
          <a:r>
            <a:rPr lang="en-US"/>
            <a:t>Apoyo a la economía local.</a:t>
          </a:r>
        </a:p>
      </dgm:t>
    </dgm:pt>
    <dgm:pt modelId="{B02CA83E-93CD-42C9-B702-EBDE32658C55}" type="parTrans" cxnId="{A94B5388-6696-4DFC-BCC0-1B7FC148D147}">
      <dgm:prSet/>
      <dgm:spPr/>
      <dgm:t>
        <a:bodyPr/>
        <a:lstStyle/>
        <a:p>
          <a:endParaRPr lang="en-US"/>
        </a:p>
      </dgm:t>
    </dgm:pt>
    <dgm:pt modelId="{25356BE6-474C-4958-8044-49063FD30A8C}" type="sibTrans" cxnId="{A94B5388-6696-4DFC-BCC0-1B7FC148D147}">
      <dgm:prSet/>
      <dgm:spPr/>
      <dgm:t>
        <a:bodyPr/>
        <a:lstStyle/>
        <a:p>
          <a:endParaRPr lang="en-US"/>
        </a:p>
      </dgm:t>
    </dgm:pt>
    <dgm:pt modelId="{A4647ABD-DA52-4040-AE24-5EADA4455358}">
      <dgm:prSet/>
      <dgm:spPr/>
      <dgm:t>
        <a:bodyPr/>
        <a:lstStyle/>
        <a:p>
          <a:r>
            <a:rPr lang="en-US" b="1" dirty="0" err="1">
              <a:solidFill>
                <a:schemeClr val="accent5">
                  <a:lumMod val="75000"/>
                </a:schemeClr>
              </a:solidFill>
            </a:rPr>
            <a:t>Próximos</a:t>
          </a:r>
          <a:r>
            <a:rPr lang="en-US" b="1" dirty="0">
              <a:solidFill>
                <a:schemeClr val="accent5">
                  <a:lumMod val="75000"/>
                </a:schemeClr>
              </a:solidFill>
            </a:rPr>
            <a:t> pasos</a:t>
          </a:r>
          <a:endParaRPr lang="en-US" dirty="0">
            <a:solidFill>
              <a:schemeClr val="accent5">
                <a:lumMod val="75000"/>
              </a:schemeClr>
            </a:solidFill>
          </a:endParaRPr>
        </a:p>
      </dgm:t>
    </dgm:pt>
    <dgm:pt modelId="{2A02626C-20EF-4CD6-9499-85C94D12941E}" type="parTrans" cxnId="{66CCDCFE-078F-4BC9-B4A0-ECA88CE9B583}">
      <dgm:prSet/>
      <dgm:spPr/>
      <dgm:t>
        <a:bodyPr/>
        <a:lstStyle/>
        <a:p>
          <a:endParaRPr lang="en-US"/>
        </a:p>
      </dgm:t>
    </dgm:pt>
    <dgm:pt modelId="{A16142E7-3931-41E7-9242-8ECC30EC8273}" type="sibTrans" cxnId="{66CCDCFE-078F-4BC9-B4A0-ECA88CE9B583}">
      <dgm:prSet/>
      <dgm:spPr/>
      <dgm:t>
        <a:bodyPr/>
        <a:lstStyle/>
        <a:p>
          <a:endParaRPr lang="en-US"/>
        </a:p>
      </dgm:t>
    </dgm:pt>
    <dgm:pt modelId="{6A19F349-F5FC-4614-926C-2BC37CE063C2}">
      <dgm:prSet/>
      <dgm:spPr/>
      <dgm:t>
        <a:bodyPr/>
        <a:lstStyle/>
        <a:p>
          <a:r>
            <a:rPr lang="en-US"/>
            <a:t>Implementar sistema de pagos.</a:t>
          </a:r>
        </a:p>
      </dgm:t>
    </dgm:pt>
    <dgm:pt modelId="{6B49EF6E-CC46-4C76-AF5A-B6D6D11D24B6}" type="parTrans" cxnId="{B7665BC8-6AEC-4A52-8412-1A30622B1F81}">
      <dgm:prSet/>
      <dgm:spPr/>
      <dgm:t>
        <a:bodyPr/>
        <a:lstStyle/>
        <a:p>
          <a:endParaRPr lang="en-US"/>
        </a:p>
      </dgm:t>
    </dgm:pt>
    <dgm:pt modelId="{790CE258-6FE7-4D2A-9684-FCC5B57E8E99}" type="sibTrans" cxnId="{B7665BC8-6AEC-4A52-8412-1A30622B1F81}">
      <dgm:prSet/>
      <dgm:spPr/>
      <dgm:t>
        <a:bodyPr/>
        <a:lstStyle/>
        <a:p>
          <a:endParaRPr lang="en-US"/>
        </a:p>
      </dgm:t>
    </dgm:pt>
    <dgm:pt modelId="{BB818066-F71D-4681-B57C-64A75A96B18E}">
      <dgm:prSet/>
      <dgm:spPr/>
      <dgm:t>
        <a:bodyPr/>
        <a:lstStyle/>
        <a:p>
          <a:r>
            <a:rPr lang="en-US"/>
            <a:t>Seguimiento en tiempo real de pedidos.</a:t>
          </a:r>
        </a:p>
      </dgm:t>
    </dgm:pt>
    <dgm:pt modelId="{624F692E-ACE0-44A4-83E9-8FD7EBF158E2}" type="parTrans" cxnId="{88F26323-2375-47D0-BD45-FB3A1A92455D}">
      <dgm:prSet/>
      <dgm:spPr/>
      <dgm:t>
        <a:bodyPr/>
        <a:lstStyle/>
        <a:p>
          <a:endParaRPr lang="en-US"/>
        </a:p>
      </dgm:t>
    </dgm:pt>
    <dgm:pt modelId="{70562DDB-FF5E-4CBF-8F53-0506DC119A56}" type="sibTrans" cxnId="{88F26323-2375-47D0-BD45-FB3A1A92455D}">
      <dgm:prSet/>
      <dgm:spPr/>
      <dgm:t>
        <a:bodyPr/>
        <a:lstStyle/>
        <a:p>
          <a:endParaRPr lang="en-US"/>
        </a:p>
      </dgm:t>
    </dgm:pt>
    <dgm:pt modelId="{2740220C-CA8C-4CEE-A2DA-ED8EC180CECC}">
      <dgm:prSet/>
      <dgm:spPr/>
      <dgm:t>
        <a:bodyPr/>
        <a:lstStyle/>
        <a:p>
          <a:r>
            <a:rPr lang="en-US"/>
            <a:t>Expansión a otros mercados.</a:t>
          </a:r>
        </a:p>
      </dgm:t>
    </dgm:pt>
    <dgm:pt modelId="{43B0B005-E428-4895-AAA1-4FA9D3587C77}" type="parTrans" cxnId="{7CA1DFC0-FDE3-4B01-8A39-4389CE37D88A}">
      <dgm:prSet/>
      <dgm:spPr/>
      <dgm:t>
        <a:bodyPr/>
        <a:lstStyle/>
        <a:p>
          <a:endParaRPr lang="en-US"/>
        </a:p>
      </dgm:t>
    </dgm:pt>
    <dgm:pt modelId="{C1D07B67-CDC9-443D-913C-4DBDA583049B}" type="sibTrans" cxnId="{7CA1DFC0-FDE3-4B01-8A39-4389CE37D88A}">
      <dgm:prSet/>
      <dgm:spPr/>
      <dgm:t>
        <a:bodyPr/>
        <a:lstStyle/>
        <a:p>
          <a:endParaRPr lang="en-US"/>
        </a:p>
      </dgm:t>
    </dgm:pt>
    <dgm:pt modelId="{98D135B5-2C37-2C41-ADA3-6CEC8812DEED}" type="pres">
      <dgm:prSet presAssocID="{E7F04AC3-CDA3-4DD3-9739-FBFC8D3FC212}" presName="vert0" presStyleCnt="0">
        <dgm:presLayoutVars>
          <dgm:dir/>
          <dgm:animOne val="branch"/>
          <dgm:animLvl val="lvl"/>
        </dgm:presLayoutVars>
      </dgm:prSet>
      <dgm:spPr/>
    </dgm:pt>
    <dgm:pt modelId="{03DC1DFD-1C6C-3447-BD1B-FADFC0DADC81}" type="pres">
      <dgm:prSet presAssocID="{45029859-A787-45F7-9232-772AFC00D3AD}" presName="thickLine" presStyleLbl="alignNode1" presStyleIdx="0" presStyleCnt="7"/>
      <dgm:spPr/>
    </dgm:pt>
    <dgm:pt modelId="{99CC7114-48CB-BD47-866A-A73865428113}" type="pres">
      <dgm:prSet presAssocID="{45029859-A787-45F7-9232-772AFC00D3AD}" presName="horz1" presStyleCnt="0"/>
      <dgm:spPr/>
    </dgm:pt>
    <dgm:pt modelId="{2FF0969B-519D-944A-9C20-E8335C6270EE}" type="pres">
      <dgm:prSet presAssocID="{45029859-A787-45F7-9232-772AFC00D3AD}" presName="tx1" presStyleLbl="revTx" presStyleIdx="0" presStyleCnt="7"/>
      <dgm:spPr/>
    </dgm:pt>
    <dgm:pt modelId="{5C51CAEC-5188-4948-BCBF-C2F94AC690B8}" type="pres">
      <dgm:prSet presAssocID="{45029859-A787-45F7-9232-772AFC00D3AD}" presName="vert1" presStyleCnt="0"/>
      <dgm:spPr/>
    </dgm:pt>
    <dgm:pt modelId="{EADCBB19-D6C7-B74B-BE6E-7DFC3FE6498F}" type="pres">
      <dgm:prSet presAssocID="{4402033D-ABB5-4AC6-9464-1E0D36A22D7F}" presName="thickLine" presStyleLbl="alignNode1" presStyleIdx="1" presStyleCnt="7"/>
      <dgm:spPr/>
    </dgm:pt>
    <dgm:pt modelId="{EA8223B5-9B9D-E542-B556-6CFA54E420E5}" type="pres">
      <dgm:prSet presAssocID="{4402033D-ABB5-4AC6-9464-1E0D36A22D7F}" presName="horz1" presStyleCnt="0"/>
      <dgm:spPr/>
    </dgm:pt>
    <dgm:pt modelId="{5E6C2475-14F4-8A48-8B7C-1582C6BD7169}" type="pres">
      <dgm:prSet presAssocID="{4402033D-ABB5-4AC6-9464-1E0D36A22D7F}" presName="tx1" presStyleLbl="revTx" presStyleIdx="1" presStyleCnt="7"/>
      <dgm:spPr/>
    </dgm:pt>
    <dgm:pt modelId="{AC9DEA0D-32D0-6846-8FD0-97D54AEE198E}" type="pres">
      <dgm:prSet presAssocID="{4402033D-ABB5-4AC6-9464-1E0D36A22D7F}" presName="vert1" presStyleCnt="0"/>
      <dgm:spPr/>
    </dgm:pt>
    <dgm:pt modelId="{35891AD9-94FF-604C-B509-4578EA94C4E1}" type="pres">
      <dgm:prSet presAssocID="{B851255B-5E08-4E48-9A1D-96DEC8126C40}" presName="thickLine" presStyleLbl="alignNode1" presStyleIdx="2" presStyleCnt="7"/>
      <dgm:spPr/>
    </dgm:pt>
    <dgm:pt modelId="{9FB5E025-5323-384F-AE15-FB41ECC196E8}" type="pres">
      <dgm:prSet presAssocID="{B851255B-5E08-4E48-9A1D-96DEC8126C40}" presName="horz1" presStyleCnt="0"/>
      <dgm:spPr/>
    </dgm:pt>
    <dgm:pt modelId="{9F5BC332-B8FC-374D-83FD-47FA62F7178A}" type="pres">
      <dgm:prSet presAssocID="{B851255B-5E08-4E48-9A1D-96DEC8126C40}" presName="tx1" presStyleLbl="revTx" presStyleIdx="2" presStyleCnt="7"/>
      <dgm:spPr/>
    </dgm:pt>
    <dgm:pt modelId="{0F7D9AAA-A6BB-EB46-82F4-D03692CA1A64}" type="pres">
      <dgm:prSet presAssocID="{B851255B-5E08-4E48-9A1D-96DEC8126C40}" presName="vert1" presStyleCnt="0"/>
      <dgm:spPr/>
    </dgm:pt>
    <dgm:pt modelId="{C376C44C-31EB-9548-8597-83BB0BC040A6}" type="pres">
      <dgm:prSet presAssocID="{A4647ABD-DA52-4040-AE24-5EADA4455358}" presName="thickLine" presStyleLbl="alignNode1" presStyleIdx="3" presStyleCnt="7"/>
      <dgm:spPr/>
    </dgm:pt>
    <dgm:pt modelId="{827F5E81-F53A-0F4B-8266-B8899B9CEF3E}" type="pres">
      <dgm:prSet presAssocID="{A4647ABD-DA52-4040-AE24-5EADA4455358}" presName="horz1" presStyleCnt="0"/>
      <dgm:spPr/>
    </dgm:pt>
    <dgm:pt modelId="{0D4CB384-ED6D-0741-82C4-89C3B735BA40}" type="pres">
      <dgm:prSet presAssocID="{A4647ABD-DA52-4040-AE24-5EADA4455358}" presName="tx1" presStyleLbl="revTx" presStyleIdx="3" presStyleCnt="7"/>
      <dgm:spPr/>
    </dgm:pt>
    <dgm:pt modelId="{429D7F12-D0BE-AC4F-8D5E-4A7EC7942D63}" type="pres">
      <dgm:prSet presAssocID="{A4647ABD-DA52-4040-AE24-5EADA4455358}" presName="vert1" presStyleCnt="0"/>
      <dgm:spPr/>
    </dgm:pt>
    <dgm:pt modelId="{A5B06EFC-6610-6E49-BFE8-39F9A5CBEA63}" type="pres">
      <dgm:prSet presAssocID="{6A19F349-F5FC-4614-926C-2BC37CE063C2}" presName="thickLine" presStyleLbl="alignNode1" presStyleIdx="4" presStyleCnt="7"/>
      <dgm:spPr/>
    </dgm:pt>
    <dgm:pt modelId="{CFC51628-1029-B046-82FE-4EFE36365FA4}" type="pres">
      <dgm:prSet presAssocID="{6A19F349-F5FC-4614-926C-2BC37CE063C2}" presName="horz1" presStyleCnt="0"/>
      <dgm:spPr/>
    </dgm:pt>
    <dgm:pt modelId="{1C4794E5-7695-A744-92FB-34D9CB3583BA}" type="pres">
      <dgm:prSet presAssocID="{6A19F349-F5FC-4614-926C-2BC37CE063C2}" presName="tx1" presStyleLbl="revTx" presStyleIdx="4" presStyleCnt="7"/>
      <dgm:spPr/>
    </dgm:pt>
    <dgm:pt modelId="{FDB8C3A4-6949-0340-80B5-99D8CF0DFF93}" type="pres">
      <dgm:prSet presAssocID="{6A19F349-F5FC-4614-926C-2BC37CE063C2}" presName="vert1" presStyleCnt="0"/>
      <dgm:spPr/>
    </dgm:pt>
    <dgm:pt modelId="{9C2B87D9-BE91-8948-8EC9-A98FA726D16E}" type="pres">
      <dgm:prSet presAssocID="{BB818066-F71D-4681-B57C-64A75A96B18E}" presName="thickLine" presStyleLbl="alignNode1" presStyleIdx="5" presStyleCnt="7"/>
      <dgm:spPr/>
    </dgm:pt>
    <dgm:pt modelId="{4F3BCC71-8A53-3848-9F9B-0D8146CF59EB}" type="pres">
      <dgm:prSet presAssocID="{BB818066-F71D-4681-B57C-64A75A96B18E}" presName="horz1" presStyleCnt="0"/>
      <dgm:spPr/>
    </dgm:pt>
    <dgm:pt modelId="{BF694370-A783-C945-926E-8AE57E8FB2C0}" type="pres">
      <dgm:prSet presAssocID="{BB818066-F71D-4681-B57C-64A75A96B18E}" presName="tx1" presStyleLbl="revTx" presStyleIdx="5" presStyleCnt="7"/>
      <dgm:spPr/>
    </dgm:pt>
    <dgm:pt modelId="{DDB51711-6D97-8249-9702-92CF033A508B}" type="pres">
      <dgm:prSet presAssocID="{BB818066-F71D-4681-B57C-64A75A96B18E}" presName="vert1" presStyleCnt="0"/>
      <dgm:spPr/>
    </dgm:pt>
    <dgm:pt modelId="{3880BD24-67F2-FE45-90F7-D56275C4D8AE}" type="pres">
      <dgm:prSet presAssocID="{2740220C-CA8C-4CEE-A2DA-ED8EC180CECC}" presName="thickLine" presStyleLbl="alignNode1" presStyleIdx="6" presStyleCnt="7"/>
      <dgm:spPr/>
    </dgm:pt>
    <dgm:pt modelId="{C709A0A0-6CCB-6043-9698-70B915A7C78B}" type="pres">
      <dgm:prSet presAssocID="{2740220C-CA8C-4CEE-A2DA-ED8EC180CECC}" presName="horz1" presStyleCnt="0"/>
      <dgm:spPr/>
    </dgm:pt>
    <dgm:pt modelId="{828FD0FF-C2F9-6A4D-A9B5-FB45CB09A144}" type="pres">
      <dgm:prSet presAssocID="{2740220C-CA8C-4CEE-A2DA-ED8EC180CECC}" presName="tx1" presStyleLbl="revTx" presStyleIdx="6" presStyleCnt="7"/>
      <dgm:spPr/>
    </dgm:pt>
    <dgm:pt modelId="{3F759308-A378-384D-8E8C-5173C3758660}" type="pres">
      <dgm:prSet presAssocID="{2740220C-CA8C-4CEE-A2DA-ED8EC180CECC}" presName="vert1" presStyleCnt="0"/>
      <dgm:spPr/>
    </dgm:pt>
  </dgm:ptLst>
  <dgm:cxnLst>
    <dgm:cxn modelId="{88F26323-2375-47D0-BD45-FB3A1A92455D}" srcId="{E7F04AC3-CDA3-4DD3-9739-FBFC8D3FC212}" destId="{BB818066-F71D-4681-B57C-64A75A96B18E}" srcOrd="5" destOrd="0" parTransId="{624F692E-ACE0-44A4-83E9-8FD7EBF158E2}" sibTransId="{70562DDB-FF5E-4CBF-8F53-0506DC119A56}"/>
    <dgm:cxn modelId="{D2BE0F35-72DD-4A0A-A696-CC31224897F2}" srcId="{E7F04AC3-CDA3-4DD3-9739-FBFC8D3FC212}" destId="{45029859-A787-45F7-9232-772AFC00D3AD}" srcOrd="0" destOrd="0" parTransId="{DFB09304-7257-4FEA-9952-27EAD93AB32D}" sibTransId="{67278B4C-33C0-4B87-8770-1BC44A5EC3C0}"/>
    <dgm:cxn modelId="{7AB12F36-9084-0546-803B-115499A98525}" type="presOf" srcId="{45029859-A787-45F7-9232-772AFC00D3AD}" destId="{2FF0969B-519D-944A-9C20-E8335C6270EE}" srcOrd="0" destOrd="0" presId="urn:microsoft.com/office/officeart/2008/layout/LinedList"/>
    <dgm:cxn modelId="{E5093F47-4CF8-E44F-8A15-DD2B0681C2E4}" type="presOf" srcId="{4402033D-ABB5-4AC6-9464-1E0D36A22D7F}" destId="{5E6C2475-14F4-8A48-8B7C-1582C6BD7169}" srcOrd="0" destOrd="0" presId="urn:microsoft.com/office/officeart/2008/layout/LinedList"/>
    <dgm:cxn modelId="{04782264-BD5E-4AE9-824A-0D0E7D397279}" srcId="{E7F04AC3-CDA3-4DD3-9739-FBFC8D3FC212}" destId="{4402033D-ABB5-4AC6-9464-1E0D36A22D7F}" srcOrd="1" destOrd="0" parTransId="{3649E878-F84B-4A39-9E02-C64AADB3E418}" sibTransId="{FFCB9629-ED8E-43CD-ACEA-228C3A377C8B}"/>
    <dgm:cxn modelId="{54E3216C-72D9-2B4E-9E5A-7A13CFFAACDB}" type="presOf" srcId="{2740220C-CA8C-4CEE-A2DA-ED8EC180CECC}" destId="{828FD0FF-C2F9-6A4D-A9B5-FB45CB09A144}" srcOrd="0" destOrd="0" presId="urn:microsoft.com/office/officeart/2008/layout/LinedList"/>
    <dgm:cxn modelId="{1FF1DC74-2D22-5B40-892C-F61865E7D662}" type="presOf" srcId="{6A19F349-F5FC-4614-926C-2BC37CE063C2}" destId="{1C4794E5-7695-A744-92FB-34D9CB3583BA}" srcOrd="0" destOrd="0" presId="urn:microsoft.com/office/officeart/2008/layout/LinedList"/>
    <dgm:cxn modelId="{A94B5388-6696-4DFC-BCC0-1B7FC148D147}" srcId="{E7F04AC3-CDA3-4DD3-9739-FBFC8D3FC212}" destId="{B851255B-5E08-4E48-9A1D-96DEC8126C40}" srcOrd="2" destOrd="0" parTransId="{B02CA83E-93CD-42C9-B702-EBDE32658C55}" sibTransId="{25356BE6-474C-4958-8044-49063FD30A8C}"/>
    <dgm:cxn modelId="{7CA1DFC0-FDE3-4B01-8A39-4389CE37D88A}" srcId="{E7F04AC3-CDA3-4DD3-9739-FBFC8D3FC212}" destId="{2740220C-CA8C-4CEE-A2DA-ED8EC180CECC}" srcOrd="6" destOrd="0" parTransId="{43B0B005-E428-4895-AAA1-4FA9D3587C77}" sibTransId="{C1D07B67-CDC9-443D-913C-4DBDA583049B}"/>
    <dgm:cxn modelId="{B7665BC8-6AEC-4A52-8412-1A30622B1F81}" srcId="{E7F04AC3-CDA3-4DD3-9739-FBFC8D3FC212}" destId="{6A19F349-F5FC-4614-926C-2BC37CE063C2}" srcOrd="4" destOrd="0" parTransId="{6B49EF6E-CC46-4C76-AF5A-B6D6D11D24B6}" sibTransId="{790CE258-6FE7-4D2A-9684-FCC5B57E8E99}"/>
    <dgm:cxn modelId="{164A81C9-9DE6-F243-9AA7-A1891B44D4DE}" type="presOf" srcId="{E7F04AC3-CDA3-4DD3-9739-FBFC8D3FC212}" destId="{98D135B5-2C37-2C41-ADA3-6CEC8812DEED}" srcOrd="0" destOrd="0" presId="urn:microsoft.com/office/officeart/2008/layout/LinedList"/>
    <dgm:cxn modelId="{173B6CE8-CAA2-F34E-BED5-8E68C4208542}" type="presOf" srcId="{BB818066-F71D-4681-B57C-64A75A96B18E}" destId="{BF694370-A783-C945-926E-8AE57E8FB2C0}" srcOrd="0" destOrd="0" presId="urn:microsoft.com/office/officeart/2008/layout/LinedList"/>
    <dgm:cxn modelId="{B4FD1BF0-20B7-884F-BBE1-6DA975842B2E}" type="presOf" srcId="{B851255B-5E08-4E48-9A1D-96DEC8126C40}" destId="{9F5BC332-B8FC-374D-83FD-47FA62F7178A}" srcOrd="0" destOrd="0" presId="urn:microsoft.com/office/officeart/2008/layout/LinedList"/>
    <dgm:cxn modelId="{261453FE-0C1F-CF4A-87C1-BD8E38B3B9BF}" type="presOf" srcId="{A4647ABD-DA52-4040-AE24-5EADA4455358}" destId="{0D4CB384-ED6D-0741-82C4-89C3B735BA40}" srcOrd="0" destOrd="0" presId="urn:microsoft.com/office/officeart/2008/layout/LinedList"/>
    <dgm:cxn modelId="{66CCDCFE-078F-4BC9-B4A0-ECA88CE9B583}" srcId="{E7F04AC3-CDA3-4DD3-9739-FBFC8D3FC212}" destId="{A4647ABD-DA52-4040-AE24-5EADA4455358}" srcOrd="3" destOrd="0" parTransId="{2A02626C-20EF-4CD6-9499-85C94D12941E}" sibTransId="{A16142E7-3931-41E7-9242-8ECC30EC8273}"/>
    <dgm:cxn modelId="{E8481F75-6AF2-ED4C-8EAE-7F7B199C92D7}" type="presParOf" srcId="{98D135B5-2C37-2C41-ADA3-6CEC8812DEED}" destId="{03DC1DFD-1C6C-3447-BD1B-FADFC0DADC81}" srcOrd="0" destOrd="0" presId="urn:microsoft.com/office/officeart/2008/layout/LinedList"/>
    <dgm:cxn modelId="{9C55A23F-91D3-994C-88FD-3608723FBC37}" type="presParOf" srcId="{98D135B5-2C37-2C41-ADA3-6CEC8812DEED}" destId="{99CC7114-48CB-BD47-866A-A73865428113}" srcOrd="1" destOrd="0" presId="urn:microsoft.com/office/officeart/2008/layout/LinedList"/>
    <dgm:cxn modelId="{054795A5-1830-1343-8049-83364848C684}" type="presParOf" srcId="{99CC7114-48CB-BD47-866A-A73865428113}" destId="{2FF0969B-519D-944A-9C20-E8335C6270EE}" srcOrd="0" destOrd="0" presId="urn:microsoft.com/office/officeart/2008/layout/LinedList"/>
    <dgm:cxn modelId="{501F64BE-40C5-144D-B5B5-878C342F9B46}" type="presParOf" srcId="{99CC7114-48CB-BD47-866A-A73865428113}" destId="{5C51CAEC-5188-4948-BCBF-C2F94AC690B8}" srcOrd="1" destOrd="0" presId="urn:microsoft.com/office/officeart/2008/layout/LinedList"/>
    <dgm:cxn modelId="{FF064AA9-B2C0-C745-91D3-8641C24A5660}" type="presParOf" srcId="{98D135B5-2C37-2C41-ADA3-6CEC8812DEED}" destId="{EADCBB19-D6C7-B74B-BE6E-7DFC3FE6498F}" srcOrd="2" destOrd="0" presId="urn:microsoft.com/office/officeart/2008/layout/LinedList"/>
    <dgm:cxn modelId="{AE1CDCE0-B7C6-9547-B795-E7C01635B2C5}" type="presParOf" srcId="{98D135B5-2C37-2C41-ADA3-6CEC8812DEED}" destId="{EA8223B5-9B9D-E542-B556-6CFA54E420E5}" srcOrd="3" destOrd="0" presId="urn:microsoft.com/office/officeart/2008/layout/LinedList"/>
    <dgm:cxn modelId="{3B706AD8-1CA4-7E4D-9670-032438D140E5}" type="presParOf" srcId="{EA8223B5-9B9D-E542-B556-6CFA54E420E5}" destId="{5E6C2475-14F4-8A48-8B7C-1582C6BD7169}" srcOrd="0" destOrd="0" presId="urn:microsoft.com/office/officeart/2008/layout/LinedList"/>
    <dgm:cxn modelId="{AC257833-FF1D-E348-95D5-D7965AB1FA94}" type="presParOf" srcId="{EA8223B5-9B9D-E542-B556-6CFA54E420E5}" destId="{AC9DEA0D-32D0-6846-8FD0-97D54AEE198E}" srcOrd="1" destOrd="0" presId="urn:microsoft.com/office/officeart/2008/layout/LinedList"/>
    <dgm:cxn modelId="{D89E06C6-3A25-B649-9613-F148201AF17F}" type="presParOf" srcId="{98D135B5-2C37-2C41-ADA3-6CEC8812DEED}" destId="{35891AD9-94FF-604C-B509-4578EA94C4E1}" srcOrd="4" destOrd="0" presId="urn:microsoft.com/office/officeart/2008/layout/LinedList"/>
    <dgm:cxn modelId="{C49CE1FF-30CF-6B4E-9907-C30ED147FC5C}" type="presParOf" srcId="{98D135B5-2C37-2C41-ADA3-6CEC8812DEED}" destId="{9FB5E025-5323-384F-AE15-FB41ECC196E8}" srcOrd="5" destOrd="0" presId="urn:microsoft.com/office/officeart/2008/layout/LinedList"/>
    <dgm:cxn modelId="{79B0ED50-7DDB-344F-98A2-7C2613A42EFB}" type="presParOf" srcId="{9FB5E025-5323-384F-AE15-FB41ECC196E8}" destId="{9F5BC332-B8FC-374D-83FD-47FA62F7178A}" srcOrd="0" destOrd="0" presId="urn:microsoft.com/office/officeart/2008/layout/LinedList"/>
    <dgm:cxn modelId="{358E12FB-2636-F143-BCAF-27F93498AA54}" type="presParOf" srcId="{9FB5E025-5323-384F-AE15-FB41ECC196E8}" destId="{0F7D9AAA-A6BB-EB46-82F4-D03692CA1A64}" srcOrd="1" destOrd="0" presId="urn:microsoft.com/office/officeart/2008/layout/LinedList"/>
    <dgm:cxn modelId="{E80E2F47-1699-A74B-B05C-D0E155A5CD43}" type="presParOf" srcId="{98D135B5-2C37-2C41-ADA3-6CEC8812DEED}" destId="{C376C44C-31EB-9548-8597-83BB0BC040A6}" srcOrd="6" destOrd="0" presId="urn:microsoft.com/office/officeart/2008/layout/LinedList"/>
    <dgm:cxn modelId="{C4644F21-B8CD-A840-818C-D034D70F29EB}" type="presParOf" srcId="{98D135B5-2C37-2C41-ADA3-6CEC8812DEED}" destId="{827F5E81-F53A-0F4B-8266-B8899B9CEF3E}" srcOrd="7" destOrd="0" presId="urn:microsoft.com/office/officeart/2008/layout/LinedList"/>
    <dgm:cxn modelId="{B0C05FB9-BE48-864A-9F3C-50B631392849}" type="presParOf" srcId="{827F5E81-F53A-0F4B-8266-B8899B9CEF3E}" destId="{0D4CB384-ED6D-0741-82C4-89C3B735BA40}" srcOrd="0" destOrd="0" presId="urn:microsoft.com/office/officeart/2008/layout/LinedList"/>
    <dgm:cxn modelId="{2016A4F4-82A0-6347-9399-39CE18A97BD9}" type="presParOf" srcId="{827F5E81-F53A-0F4B-8266-B8899B9CEF3E}" destId="{429D7F12-D0BE-AC4F-8D5E-4A7EC7942D63}" srcOrd="1" destOrd="0" presId="urn:microsoft.com/office/officeart/2008/layout/LinedList"/>
    <dgm:cxn modelId="{0C0EE4B9-5F33-F349-B6DE-0FE1C06D9673}" type="presParOf" srcId="{98D135B5-2C37-2C41-ADA3-6CEC8812DEED}" destId="{A5B06EFC-6610-6E49-BFE8-39F9A5CBEA63}" srcOrd="8" destOrd="0" presId="urn:microsoft.com/office/officeart/2008/layout/LinedList"/>
    <dgm:cxn modelId="{38287752-0934-A445-BB47-E40574EB6501}" type="presParOf" srcId="{98D135B5-2C37-2C41-ADA3-6CEC8812DEED}" destId="{CFC51628-1029-B046-82FE-4EFE36365FA4}" srcOrd="9" destOrd="0" presId="urn:microsoft.com/office/officeart/2008/layout/LinedList"/>
    <dgm:cxn modelId="{2EF7C971-E81E-4640-8594-8839D4101AFA}" type="presParOf" srcId="{CFC51628-1029-B046-82FE-4EFE36365FA4}" destId="{1C4794E5-7695-A744-92FB-34D9CB3583BA}" srcOrd="0" destOrd="0" presId="urn:microsoft.com/office/officeart/2008/layout/LinedList"/>
    <dgm:cxn modelId="{71F47A3D-7856-0E42-BD63-8F7D0F2AE6A4}" type="presParOf" srcId="{CFC51628-1029-B046-82FE-4EFE36365FA4}" destId="{FDB8C3A4-6949-0340-80B5-99D8CF0DFF93}" srcOrd="1" destOrd="0" presId="urn:microsoft.com/office/officeart/2008/layout/LinedList"/>
    <dgm:cxn modelId="{D32886E2-B3E2-044A-B41E-92EA76991F0E}" type="presParOf" srcId="{98D135B5-2C37-2C41-ADA3-6CEC8812DEED}" destId="{9C2B87D9-BE91-8948-8EC9-A98FA726D16E}" srcOrd="10" destOrd="0" presId="urn:microsoft.com/office/officeart/2008/layout/LinedList"/>
    <dgm:cxn modelId="{54277CD1-B58B-8942-BFF7-C47C78B04C68}" type="presParOf" srcId="{98D135B5-2C37-2C41-ADA3-6CEC8812DEED}" destId="{4F3BCC71-8A53-3848-9F9B-0D8146CF59EB}" srcOrd="11" destOrd="0" presId="urn:microsoft.com/office/officeart/2008/layout/LinedList"/>
    <dgm:cxn modelId="{91B83991-F874-4643-9A9F-8D243093EC7E}" type="presParOf" srcId="{4F3BCC71-8A53-3848-9F9B-0D8146CF59EB}" destId="{BF694370-A783-C945-926E-8AE57E8FB2C0}" srcOrd="0" destOrd="0" presId="urn:microsoft.com/office/officeart/2008/layout/LinedList"/>
    <dgm:cxn modelId="{D269F20A-201C-F544-9E81-6A481292FCCB}" type="presParOf" srcId="{4F3BCC71-8A53-3848-9F9B-0D8146CF59EB}" destId="{DDB51711-6D97-8249-9702-92CF033A508B}" srcOrd="1" destOrd="0" presId="urn:microsoft.com/office/officeart/2008/layout/LinedList"/>
    <dgm:cxn modelId="{680BF3B5-EC12-4947-8A04-E5B9EDE177AF}" type="presParOf" srcId="{98D135B5-2C37-2C41-ADA3-6CEC8812DEED}" destId="{3880BD24-67F2-FE45-90F7-D56275C4D8AE}" srcOrd="12" destOrd="0" presId="urn:microsoft.com/office/officeart/2008/layout/LinedList"/>
    <dgm:cxn modelId="{599685D6-75CB-E148-9AD7-31046F65CAF1}" type="presParOf" srcId="{98D135B5-2C37-2C41-ADA3-6CEC8812DEED}" destId="{C709A0A0-6CCB-6043-9698-70B915A7C78B}" srcOrd="13" destOrd="0" presId="urn:microsoft.com/office/officeart/2008/layout/LinedList"/>
    <dgm:cxn modelId="{44791D92-EFED-DC43-89A7-E453FF42D2B0}" type="presParOf" srcId="{C709A0A0-6CCB-6043-9698-70B915A7C78B}" destId="{828FD0FF-C2F9-6A4D-A9B5-FB45CB09A144}" srcOrd="0" destOrd="0" presId="urn:microsoft.com/office/officeart/2008/layout/LinedList"/>
    <dgm:cxn modelId="{AFDA20EA-1FE0-454C-B570-DA60274D6021}" type="presParOf" srcId="{C709A0A0-6CCB-6043-9698-70B915A7C78B}" destId="{3F759308-A378-384D-8E8C-5173C375866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6426B9-2C5E-0C46-A887-C482104DF865}">
      <dsp:nvSpPr>
        <dsp:cNvPr id="0" name=""/>
        <dsp:cNvSpPr/>
      </dsp:nvSpPr>
      <dsp:spPr>
        <a:xfrm>
          <a:off x="0" y="57519"/>
          <a:ext cx="6879517" cy="142213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El trabajo se dividió equitativamente según habilidades y áreas de interés:</a:t>
          </a:r>
        </a:p>
      </dsp:txBody>
      <dsp:txXfrm>
        <a:off x="69423" y="126942"/>
        <a:ext cx="6740671" cy="1283289"/>
      </dsp:txXfrm>
    </dsp:sp>
    <dsp:sp modelId="{2ED0E196-3456-F54E-BACB-23286E0DBCF3}">
      <dsp:nvSpPr>
        <dsp:cNvPr id="0" name=""/>
        <dsp:cNvSpPr/>
      </dsp:nvSpPr>
      <dsp:spPr>
        <a:xfrm>
          <a:off x="0" y="1479655"/>
          <a:ext cx="6879517" cy="301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8425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/>
            <a:t>Frontend – Angel Maldonado</a:t>
          </a:r>
          <a:r>
            <a:rPr lang="en-US" sz="2000" kern="1200"/>
            <a:t> Desarrollo de la interfaz gráfica, diseño responsivo y experiencia de usuario (UX).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/>
            <a:t>Backend– Xavier Rodriguez</a:t>
          </a:r>
          <a:r>
            <a:rPr lang="en-US" sz="2000" kern="1200"/>
            <a:t> Implementación de la lógica del servidor, APIs y seguridad.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/>
            <a:t>Base de Datos – Andres Tosado</a:t>
          </a:r>
          <a:r>
            <a:rPr lang="en-US" sz="2000" kern="1200"/>
            <a:t> Diseño y gestión de la estructura, tablas y relaciones.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 dirty="0" err="1"/>
            <a:t>Pruebas</a:t>
          </a:r>
          <a:r>
            <a:rPr lang="en-US" sz="2000" b="1" kern="1200" dirty="0"/>
            <a:t> y </a:t>
          </a:r>
          <a:r>
            <a:rPr lang="en-US" sz="2000" b="1" kern="1200" dirty="0" err="1"/>
            <a:t>Documentación</a:t>
          </a:r>
          <a:r>
            <a:rPr lang="en-US" sz="2000" b="1" kern="1200" dirty="0"/>
            <a:t> – </a:t>
          </a:r>
          <a:r>
            <a:rPr lang="en-US" sz="2000" b="1" i="0" kern="1200" dirty="0"/>
            <a:t>Ricardo Rosa:</a:t>
          </a:r>
          <a:r>
            <a:rPr lang="en-US" sz="2000" b="0" i="0" kern="1200" dirty="0"/>
            <a:t> </a:t>
          </a:r>
          <a:r>
            <a:rPr lang="en-US" sz="2000" b="0" i="0" kern="1200" dirty="0" err="1"/>
            <a:t>Creación</a:t>
          </a:r>
          <a:r>
            <a:rPr lang="en-US" sz="2000" b="0" i="0" kern="1200" dirty="0"/>
            <a:t> de </a:t>
          </a:r>
          <a:r>
            <a:rPr lang="en-US" sz="2000" b="0" i="0" kern="1200" dirty="0" err="1"/>
            <a:t>casos</a:t>
          </a:r>
          <a:r>
            <a:rPr lang="en-US" sz="2000" b="0" i="0" kern="1200" dirty="0"/>
            <a:t> de </a:t>
          </a:r>
          <a:r>
            <a:rPr lang="en-US" sz="2000" b="0" i="0" kern="1200" dirty="0" err="1"/>
            <a:t>prueba</a:t>
          </a:r>
          <a:r>
            <a:rPr lang="en-US" sz="2000" b="0" i="0" kern="1200" dirty="0"/>
            <a:t>, </a:t>
          </a:r>
          <a:r>
            <a:rPr lang="en-US" sz="2000" b="0" i="0" kern="1200" dirty="0" err="1"/>
            <a:t>documentación</a:t>
          </a:r>
          <a:r>
            <a:rPr lang="en-US" sz="2000" b="0" i="0" kern="1200" dirty="0"/>
            <a:t> </a:t>
          </a:r>
          <a:r>
            <a:rPr lang="en-US" sz="2000" b="0" i="0" kern="1200" dirty="0" err="1"/>
            <a:t>técnica</a:t>
          </a:r>
          <a:r>
            <a:rPr lang="en-US" sz="2000" b="0" i="0" kern="1200" dirty="0"/>
            <a:t> y </a:t>
          </a:r>
          <a:r>
            <a:rPr lang="en-US" sz="2000" b="0" i="0" kern="1200" dirty="0" err="1"/>
            <a:t>apoyo</a:t>
          </a:r>
          <a:r>
            <a:rPr lang="en-US" sz="2000" b="0" i="0" kern="1200" dirty="0"/>
            <a:t> </a:t>
          </a:r>
          <a:r>
            <a:rPr lang="en-US" sz="2000" b="0" i="0" kern="1200" dirty="0" err="1"/>
            <a:t>en</a:t>
          </a:r>
          <a:r>
            <a:rPr lang="en-US" sz="2000" b="0" i="0" kern="1200" dirty="0"/>
            <a:t> base de </a:t>
          </a:r>
          <a:r>
            <a:rPr lang="en-US" sz="2000" b="0" i="0" kern="1200" dirty="0" err="1"/>
            <a:t>datos</a:t>
          </a:r>
          <a:r>
            <a:rPr lang="en-US" sz="2000" b="0" i="0" kern="1200" dirty="0"/>
            <a:t>.</a:t>
          </a:r>
          <a:endParaRPr lang="en-US" sz="2000" kern="1200" dirty="0"/>
        </a:p>
      </dsp:txBody>
      <dsp:txXfrm>
        <a:off x="0" y="1479655"/>
        <a:ext cx="6879517" cy="3013920"/>
      </dsp:txXfrm>
    </dsp:sp>
    <dsp:sp modelId="{1FCB3471-4871-2341-B21B-55E613DDE6B0}">
      <dsp:nvSpPr>
        <dsp:cNvPr id="0" name=""/>
        <dsp:cNvSpPr/>
      </dsp:nvSpPr>
      <dsp:spPr>
        <a:xfrm>
          <a:off x="0" y="4493575"/>
          <a:ext cx="6879517" cy="1422135"/>
        </a:xfrm>
        <a:prstGeom prst="roundRect">
          <a:avLst/>
        </a:prstGeom>
        <a:solidFill>
          <a:schemeClr val="accent2">
            <a:hueOff val="-13581792"/>
            <a:satOff val="72304"/>
            <a:lumOff val="1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Cada integrante asumió roles claros para mantener un flujo eficiente y comunicación constante.</a:t>
          </a:r>
        </a:p>
      </dsp:txBody>
      <dsp:txXfrm>
        <a:off x="69423" y="4562998"/>
        <a:ext cx="6740671" cy="12832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9BD8E4-78D6-E54B-95F1-8D9AD4724E81}">
      <dsp:nvSpPr>
        <dsp:cNvPr id="0" name=""/>
        <dsp:cNvSpPr/>
      </dsp:nvSpPr>
      <dsp:spPr>
        <a:xfrm>
          <a:off x="0" y="0"/>
          <a:ext cx="687951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B43272-C2DB-394F-852D-11AEF517A6F0}">
      <dsp:nvSpPr>
        <dsp:cNvPr id="0" name=""/>
        <dsp:cNvSpPr/>
      </dsp:nvSpPr>
      <dsp:spPr>
        <a:xfrm>
          <a:off x="0" y="0"/>
          <a:ext cx="6879517" cy="74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Metodología: Scrum</a:t>
          </a:r>
          <a:endParaRPr lang="en-US" sz="2800" kern="1200"/>
        </a:p>
      </dsp:txBody>
      <dsp:txXfrm>
        <a:off x="0" y="0"/>
        <a:ext cx="6879517" cy="746653"/>
      </dsp:txXfrm>
    </dsp:sp>
    <dsp:sp modelId="{27FCE9EE-366F-7F41-9424-C0259655DAB8}">
      <dsp:nvSpPr>
        <dsp:cNvPr id="0" name=""/>
        <dsp:cNvSpPr/>
      </dsp:nvSpPr>
      <dsp:spPr>
        <a:xfrm>
          <a:off x="0" y="746653"/>
          <a:ext cx="6879517" cy="0"/>
        </a:xfrm>
        <a:prstGeom prst="line">
          <a:avLst/>
        </a:prstGeom>
        <a:solidFill>
          <a:schemeClr val="accent2">
            <a:hueOff val="-1940256"/>
            <a:satOff val="10329"/>
            <a:lumOff val="1597"/>
            <a:alphaOff val="0"/>
          </a:schemeClr>
        </a:solidFill>
        <a:ln w="12700" cap="flat" cmpd="sng" algn="ctr">
          <a:solidFill>
            <a:schemeClr val="accent2">
              <a:hueOff val="-1940256"/>
              <a:satOff val="10329"/>
              <a:lumOff val="159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07CA13-3495-4E4D-A2D0-DD33C2DDCC4B}">
      <dsp:nvSpPr>
        <dsp:cNvPr id="0" name=""/>
        <dsp:cNvSpPr/>
      </dsp:nvSpPr>
      <dsp:spPr>
        <a:xfrm>
          <a:off x="0" y="746653"/>
          <a:ext cx="6879517" cy="74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Sprints de 2 semanas.</a:t>
          </a:r>
        </a:p>
      </dsp:txBody>
      <dsp:txXfrm>
        <a:off x="0" y="746653"/>
        <a:ext cx="6879517" cy="746653"/>
      </dsp:txXfrm>
    </dsp:sp>
    <dsp:sp modelId="{610C75D3-4A20-D74D-B0C2-004B54895951}">
      <dsp:nvSpPr>
        <dsp:cNvPr id="0" name=""/>
        <dsp:cNvSpPr/>
      </dsp:nvSpPr>
      <dsp:spPr>
        <a:xfrm>
          <a:off x="0" y="1493307"/>
          <a:ext cx="6879517" cy="0"/>
        </a:xfrm>
        <a:prstGeom prst="line">
          <a:avLst/>
        </a:prstGeom>
        <a:solidFill>
          <a:schemeClr val="accent2">
            <a:hueOff val="-3880512"/>
            <a:satOff val="20658"/>
            <a:lumOff val="3193"/>
            <a:alphaOff val="0"/>
          </a:schemeClr>
        </a:solidFill>
        <a:ln w="12700" cap="flat" cmpd="sng" algn="ctr">
          <a:solidFill>
            <a:schemeClr val="accent2">
              <a:hueOff val="-3880512"/>
              <a:satOff val="20658"/>
              <a:lumOff val="31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F4F846-14B1-7046-9CA5-53D020D02AE7}">
      <dsp:nvSpPr>
        <dsp:cNvPr id="0" name=""/>
        <dsp:cNvSpPr/>
      </dsp:nvSpPr>
      <dsp:spPr>
        <a:xfrm>
          <a:off x="0" y="1493307"/>
          <a:ext cx="6879517" cy="74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Reuniones semanales para seguimiento.</a:t>
          </a:r>
        </a:p>
      </dsp:txBody>
      <dsp:txXfrm>
        <a:off x="0" y="1493307"/>
        <a:ext cx="6879517" cy="746653"/>
      </dsp:txXfrm>
    </dsp:sp>
    <dsp:sp modelId="{7435FB7E-BAB8-0A40-B690-2BF63FCA0A37}">
      <dsp:nvSpPr>
        <dsp:cNvPr id="0" name=""/>
        <dsp:cNvSpPr/>
      </dsp:nvSpPr>
      <dsp:spPr>
        <a:xfrm>
          <a:off x="0" y="2239961"/>
          <a:ext cx="6879517" cy="0"/>
        </a:xfrm>
        <a:prstGeom prst="line">
          <a:avLst/>
        </a:prstGeom>
        <a:solidFill>
          <a:schemeClr val="accent2">
            <a:hueOff val="-5820768"/>
            <a:satOff val="30987"/>
            <a:lumOff val="4790"/>
            <a:alphaOff val="0"/>
          </a:schemeClr>
        </a:solidFill>
        <a:ln w="12700" cap="flat" cmpd="sng" algn="ctr">
          <a:solidFill>
            <a:schemeClr val="accent2">
              <a:hueOff val="-5820768"/>
              <a:satOff val="30987"/>
              <a:lumOff val="47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D3CE09-2B30-0349-8D19-31A5EEE60153}">
      <dsp:nvSpPr>
        <dsp:cNvPr id="0" name=""/>
        <dsp:cNvSpPr/>
      </dsp:nvSpPr>
      <dsp:spPr>
        <a:xfrm>
          <a:off x="0" y="2239961"/>
          <a:ext cx="6879517" cy="74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Adaptación continua según feedback.</a:t>
          </a:r>
        </a:p>
      </dsp:txBody>
      <dsp:txXfrm>
        <a:off x="0" y="2239961"/>
        <a:ext cx="6879517" cy="746653"/>
      </dsp:txXfrm>
    </dsp:sp>
    <dsp:sp modelId="{4773130B-81B9-E546-9B4F-146F43AEA448}">
      <dsp:nvSpPr>
        <dsp:cNvPr id="0" name=""/>
        <dsp:cNvSpPr/>
      </dsp:nvSpPr>
      <dsp:spPr>
        <a:xfrm>
          <a:off x="0" y="2986614"/>
          <a:ext cx="6879517" cy="0"/>
        </a:xfrm>
        <a:prstGeom prst="line">
          <a:avLst/>
        </a:prstGeom>
        <a:solidFill>
          <a:schemeClr val="accent2">
            <a:hueOff val="-7761024"/>
            <a:satOff val="41317"/>
            <a:lumOff val="6386"/>
            <a:alphaOff val="0"/>
          </a:schemeClr>
        </a:solidFill>
        <a:ln w="12700" cap="flat" cmpd="sng" algn="ctr">
          <a:solidFill>
            <a:schemeClr val="accent2">
              <a:hueOff val="-7761024"/>
              <a:satOff val="41317"/>
              <a:lumOff val="63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939DAD-5A05-2749-B248-528D19D9AAD9}">
      <dsp:nvSpPr>
        <dsp:cNvPr id="0" name=""/>
        <dsp:cNvSpPr/>
      </dsp:nvSpPr>
      <dsp:spPr>
        <a:xfrm>
          <a:off x="0" y="2986615"/>
          <a:ext cx="6879517" cy="74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Tecnologías utilizadas</a:t>
          </a:r>
          <a:endParaRPr lang="en-US" sz="2800" kern="1200"/>
        </a:p>
      </dsp:txBody>
      <dsp:txXfrm>
        <a:off x="0" y="2986615"/>
        <a:ext cx="6879517" cy="746653"/>
      </dsp:txXfrm>
    </dsp:sp>
    <dsp:sp modelId="{4625AB9C-2ACE-5B44-8FAB-13585A9B64AD}">
      <dsp:nvSpPr>
        <dsp:cNvPr id="0" name=""/>
        <dsp:cNvSpPr/>
      </dsp:nvSpPr>
      <dsp:spPr>
        <a:xfrm>
          <a:off x="0" y="3733268"/>
          <a:ext cx="6879517" cy="0"/>
        </a:xfrm>
        <a:prstGeom prst="line">
          <a:avLst/>
        </a:prstGeom>
        <a:solidFill>
          <a:schemeClr val="accent2">
            <a:hueOff val="-9701280"/>
            <a:satOff val="51646"/>
            <a:lumOff val="7983"/>
            <a:alphaOff val="0"/>
          </a:schemeClr>
        </a:solidFill>
        <a:ln w="12700" cap="flat" cmpd="sng" algn="ctr">
          <a:solidFill>
            <a:schemeClr val="accent2">
              <a:hueOff val="-9701280"/>
              <a:satOff val="51646"/>
              <a:lumOff val="79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CD08E4-9BA7-A84A-ADF1-F500A15E3DBA}">
      <dsp:nvSpPr>
        <dsp:cNvPr id="0" name=""/>
        <dsp:cNvSpPr/>
      </dsp:nvSpPr>
      <dsp:spPr>
        <a:xfrm>
          <a:off x="0" y="3733268"/>
          <a:ext cx="6879517" cy="74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Backend: Node.js, Express</a:t>
          </a:r>
        </a:p>
      </dsp:txBody>
      <dsp:txXfrm>
        <a:off x="0" y="3733268"/>
        <a:ext cx="6879517" cy="746653"/>
      </dsp:txXfrm>
    </dsp:sp>
    <dsp:sp modelId="{039EB6A9-54E1-3847-AFBD-99067DFE7DBD}">
      <dsp:nvSpPr>
        <dsp:cNvPr id="0" name=""/>
        <dsp:cNvSpPr/>
      </dsp:nvSpPr>
      <dsp:spPr>
        <a:xfrm>
          <a:off x="0" y="4479922"/>
          <a:ext cx="6879517" cy="0"/>
        </a:xfrm>
        <a:prstGeom prst="line">
          <a:avLst/>
        </a:prstGeom>
        <a:solidFill>
          <a:schemeClr val="accent2">
            <a:hueOff val="-11641536"/>
            <a:satOff val="61975"/>
            <a:lumOff val="9579"/>
            <a:alphaOff val="0"/>
          </a:schemeClr>
        </a:solidFill>
        <a:ln w="12700" cap="flat" cmpd="sng" algn="ctr">
          <a:solidFill>
            <a:schemeClr val="accent2">
              <a:hueOff val="-11641536"/>
              <a:satOff val="61975"/>
              <a:lumOff val="95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31C59B-BBB6-8845-A8B9-E3F672C8B84D}">
      <dsp:nvSpPr>
        <dsp:cNvPr id="0" name=""/>
        <dsp:cNvSpPr/>
      </dsp:nvSpPr>
      <dsp:spPr>
        <a:xfrm>
          <a:off x="0" y="4479922"/>
          <a:ext cx="6879517" cy="74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Frontend: Figma</a:t>
          </a:r>
        </a:p>
      </dsp:txBody>
      <dsp:txXfrm>
        <a:off x="0" y="4479922"/>
        <a:ext cx="6879517" cy="746653"/>
      </dsp:txXfrm>
    </dsp:sp>
    <dsp:sp modelId="{8092E3DD-7A25-E84A-A018-077098451D40}">
      <dsp:nvSpPr>
        <dsp:cNvPr id="0" name=""/>
        <dsp:cNvSpPr/>
      </dsp:nvSpPr>
      <dsp:spPr>
        <a:xfrm>
          <a:off x="0" y="5226576"/>
          <a:ext cx="6879517" cy="0"/>
        </a:xfrm>
        <a:prstGeom prst="line">
          <a:avLst/>
        </a:prstGeom>
        <a:solidFill>
          <a:schemeClr val="accent2">
            <a:hueOff val="-13581792"/>
            <a:satOff val="72304"/>
            <a:lumOff val="11176"/>
            <a:alphaOff val="0"/>
          </a:schemeClr>
        </a:solidFill>
        <a:ln w="12700" cap="flat" cmpd="sng" algn="ctr">
          <a:solidFill>
            <a:schemeClr val="accent2">
              <a:hueOff val="-13581792"/>
              <a:satOff val="72304"/>
              <a:lumOff val="111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31A78E-6AC6-D441-AECF-68F337ECE2F1}">
      <dsp:nvSpPr>
        <dsp:cNvPr id="0" name=""/>
        <dsp:cNvSpPr/>
      </dsp:nvSpPr>
      <dsp:spPr>
        <a:xfrm>
          <a:off x="0" y="5226576"/>
          <a:ext cx="6879517" cy="74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Base de datos: MySql</a:t>
          </a:r>
        </a:p>
      </dsp:txBody>
      <dsp:txXfrm>
        <a:off x="0" y="5226576"/>
        <a:ext cx="6879517" cy="7466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5F9F86-397D-7B4A-9831-8052D34CA161}">
      <dsp:nvSpPr>
        <dsp:cNvPr id="0" name=""/>
        <dsp:cNvSpPr/>
      </dsp:nvSpPr>
      <dsp:spPr>
        <a:xfrm>
          <a:off x="0" y="2916"/>
          <a:ext cx="737806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4B740C-5777-3144-B26B-CECACC0D41BA}">
      <dsp:nvSpPr>
        <dsp:cNvPr id="0" name=""/>
        <dsp:cNvSpPr/>
      </dsp:nvSpPr>
      <dsp:spPr>
        <a:xfrm>
          <a:off x="0" y="2916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 err="1">
              <a:solidFill>
                <a:schemeClr val="accent5">
                  <a:lumMod val="75000"/>
                </a:schemeClr>
              </a:solidFill>
            </a:rPr>
            <a:t>Funcionalidades</a:t>
          </a:r>
          <a:r>
            <a:rPr lang="en-US" sz="2800" b="1" kern="1200" dirty="0">
              <a:solidFill>
                <a:schemeClr val="accent5">
                  <a:lumMod val="75000"/>
                </a:schemeClr>
              </a:solidFill>
            </a:rPr>
            <a:t> para Pescadores</a:t>
          </a:r>
          <a:endParaRPr lang="en-US" sz="2800" kern="1200" dirty="0">
            <a:solidFill>
              <a:schemeClr val="accent5">
                <a:lumMod val="75000"/>
              </a:schemeClr>
            </a:solidFill>
          </a:endParaRPr>
        </a:p>
      </dsp:txBody>
      <dsp:txXfrm>
        <a:off x="0" y="2916"/>
        <a:ext cx="7378065" cy="542490"/>
      </dsp:txXfrm>
    </dsp:sp>
    <dsp:sp modelId="{41048437-5DD5-594A-8DC3-EE6322557C2A}">
      <dsp:nvSpPr>
        <dsp:cNvPr id="0" name=""/>
        <dsp:cNvSpPr/>
      </dsp:nvSpPr>
      <dsp:spPr>
        <a:xfrm>
          <a:off x="0" y="545407"/>
          <a:ext cx="7378065" cy="0"/>
        </a:xfrm>
        <a:prstGeom prst="line">
          <a:avLst/>
        </a:prstGeom>
        <a:solidFill>
          <a:schemeClr val="accent2">
            <a:hueOff val="-1358179"/>
            <a:satOff val="7230"/>
            <a:lumOff val="1118"/>
            <a:alphaOff val="0"/>
          </a:schemeClr>
        </a:solidFill>
        <a:ln w="12700" cap="flat" cmpd="sng" algn="ctr">
          <a:solidFill>
            <a:schemeClr val="accent2">
              <a:hueOff val="-1358179"/>
              <a:satOff val="7230"/>
              <a:lumOff val="111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9005C3-694B-D947-BACE-AA38E3BCCF92}">
      <dsp:nvSpPr>
        <dsp:cNvPr id="0" name=""/>
        <dsp:cNvSpPr/>
      </dsp:nvSpPr>
      <dsp:spPr>
        <a:xfrm>
          <a:off x="0" y="545407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Subida</a:t>
          </a:r>
          <a:r>
            <a:rPr lang="en-US" sz="2500" kern="1200" dirty="0"/>
            <a:t> de </a:t>
          </a:r>
          <a:r>
            <a:rPr lang="en-US" sz="2500" kern="1200" dirty="0" err="1"/>
            <a:t>pesca</a:t>
          </a:r>
          <a:r>
            <a:rPr lang="en-US" sz="2500" kern="1200" dirty="0"/>
            <a:t> disponible.</a:t>
          </a:r>
        </a:p>
      </dsp:txBody>
      <dsp:txXfrm>
        <a:off x="0" y="545407"/>
        <a:ext cx="7378065" cy="542490"/>
      </dsp:txXfrm>
    </dsp:sp>
    <dsp:sp modelId="{C5FD5BE6-B59E-304B-B5D9-187998DC77BC}">
      <dsp:nvSpPr>
        <dsp:cNvPr id="0" name=""/>
        <dsp:cNvSpPr/>
      </dsp:nvSpPr>
      <dsp:spPr>
        <a:xfrm>
          <a:off x="0" y="1087897"/>
          <a:ext cx="7378065" cy="0"/>
        </a:xfrm>
        <a:prstGeom prst="line">
          <a:avLst/>
        </a:prstGeom>
        <a:solidFill>
          <a:schemeClr val="accent2">
            <a:hueOff val="-2716358"/>
            <a:satOff val="14461"/>
            <a:lumOff val="2235"/>
            <a:alphaOff val="0"/>
          </a:schemeClr>
        </a:solidFill>
        <a:ln w="12700" cap="flat" cmpd="sng" algn="ctr">
          <a:solidFill>
            <a:schemeClr val="accent2">
              <a:hueOff val="-2716358"/>
              <a:satOff val="14461"/>
              <a:lumOff val="22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F8A20C-B35A-0747-A449-FE6AAF0F9585}">
      <dsp:nvSpPr>
        <dsp:cNvPr id="0" name=""/>
        <dsp:cNvSpPr/>
      </dsp:nvSpPr>
      <dsp:spPr>
        <a:xfrm>
          <a:off x="0" y="1087897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Gestión de su perfil.</a:t>
          </a:r>
        </a:p>
      </dsp:txBody>
      <dsp:txXfrm>
        <a:off x="0" y="1087897"/>
        <a:ext cx="7378065" cy="542490"/>
      </dsp:txXfrm>
    </dsp:sp>
    <dsp:sp modelId="{7A053F97-5A89-084E-A429-ABB75A755D04}">
      <dsp:nvSpPr>
        <dsp:cNvPr id="0" name=""/>
        <dsp:cNvSpPr/>
      </dsp:nvSpPr>
      <dsp:spPr>
        <a:xfrm>
          <a:off x="0" y="1630388"/>
          <a:ext cx="7378065" cy="0"/>
        </a:xfrm>
        <a:prstGeom prst="line">
          <a:avLst/>
        </a:prstGeom>
        <a:solidFill>
          <a:schemeClr val="accent2">
            <a:hueOff val="-4074538"/>
            <a:satOff val="21691"/>
            <a:lumOff val="3353"/>
            <a:alphaOff val="0"/>
          </a:schemeClr>
        </a:solidFill>
        <a:ln w="12700" cap="flat" cmpd="sng" algn="ctr">
          <a:solidFill>
            <a:schemeClr val="accent2">
              <a:hueOff val="-4074538"/>
              <a:satOff val="21691"/>
              <a:lumOff val="3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114056-9D34-1D4B-BB4B-C45F462D826D}">
      <dsp:nvSpPr>
        <dsp:cNvPr id="0" name=""/>
        <dsp:cNvSpPr/>
      </dsp:nvSpPr>
      <dsp:spPr>
        <a:xfrm>
          <a:off x="0" y="1630388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 err="1">
              <a:solidFill>
                <a:schemeClr val="accent5">
                  <a:lumMod val="75000"/>
                </a:schemeClr>
              </a:solidFill>
            </a:rPr>
            <a:t>Funcionalidades</a:t>
          </a:r>
          <a:r>
            <a:rPr lang="en-US" sz="2800" b="1" kern="1200" dirty="0">
              <a:solidFill>
                <a:schemeClr val="accent5">
                  <a:lumMod val="75000"/>
                </a:schemeClr>
              </a:solidFill>
            </a:rPr>
            <a:t> para </a:t>
          </a:r>
          <a:r>
            <a:rPr lang="en-US" sz="2800" b="1" kern="1200" dirty="0" err="1">
              <a:solidFill>
                <a:schemeClr val="accent5">
                  <a:lumMod val="75000"/>
                </a:schemeClr>
              </a:solidFill>
            </a:rPr>
            <a:t>Restaurantes</a:t>
          </a:r>
          <a:endParaRPr lang="en-US" sz="2800" kern="1200" dirty="0">
            <a:solidFill>
              <a:schemeClr val="accent5">
                <a:lumMod val="75000"/>
              </a:schemeClr>
            </a:solidFill>
          </a:endParaRPr>
        </a:p>
      </dsp:txBody>
      <dsp:txXfrm>
        <a:off x="0" y="1630388"/>
        <a:ext cx="7378065" cy="542490"/>
      </dsp:txXfrm>
    </dsp:sp>
    <dsp:sp modelId="{85076B54-2C33-3646-8570-799716785F28}">
      <dsp:nvSpPr>
        <dsp:cNvPr id="0" name=""/>
        <dsp:cNvSpPr/>
      </dsp:nvSpPr>
      <dsp:spPr>
        <a:xfrm>
          <a:off x="0" y="2172879"/>
          <a:ext cx="7378065" cy="0"/>
        </a:xfrm>
        <a:prstGeom prst="line">
          <a:avLst/>
        </a:prstGeom>
        <a:solidFill>
          <a:schemeClr val="accent2">
            <a:hueOff val="-5432717"/>
            <a:satOff val="28922"/>
            <a:lumOff val="4470"/>
            <a:alphaOff val="0"/>
          </a:schemeClr>
        </a:solidFill>
        <a:ln w="12700" cap="flat" cmpd="sng" algn="ctr">
          <a:solidFill>
            <a:schemeClr val="accent2">
              <a:hueOff val="-5432717"/>
              <a:satOff val="28922"/>
              <a:lumOff val="447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8371E8-B0A3-754E-8EF1-EB5BCB6EE35B}">
      <dsp:nvSpPr>
        <dsp:cNvPr id="0" name=""/>
        <dsp:cNvSpPr/>
      </dsp:nvSpPr>
      <dsp:spPr>
        <a:xfrm>
          <a:off x="0" y="2172879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Navegar catálogo de pesca.</a:t>
          </a:r>
        </a:p>
      </dsp:txBody>
      <dsp:txXfrm>
        <a:off x="0" y="2172879"/>
        <a:ext cx="7378065" cy="542490"/>
      </dsp:txXfrm>
    </dsp:sp>
    <dsp:sp modelId="{270BAC92-22BB-8B43-B806-45E56D8C613D}">
      <dsp:nvSpPr>
        <dsp:cNvPr id="0" name=""/>
        <dsp:cNvSpPr/>
      </dsp:nvSpPr>
      <dsp:spPr>
        <a:xfrm>
          <a:off x="0" y="2715369"/>
          <a:ext cx="7378065" cy="0"/>
        </a:xfrm>
        <a:prstGeom prst="line">
          <a:avLst/>
        </a:prstGeom>
        <a:solidFill>
          <a:schemeClr val="accent2">
            <a:hueOff val="-6790896"/>
            <a:satOff val="36152"/>
            <a:lumOff val="5588"/>
            <a:alphaOff val="0"/>
          </a:schemeClr>
        </a:solidFill>
        <a:ln w="12700" cap="flat" cmpd="sng" algn="ctr">
          <a:solidFill>
            <a:schemeClr val="accent2">
              <a:hueOff val="-6790896"/>
              <a:satOff val="36152"/>
              <a:lumOff val="55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E84DF6-3CFB-8D4F-9194-A966056ED869}">
      <dsp:nvSpPr>
        <dsp:cNvPr id="0" name=""/>
        <dsp:cNvSpPr/>
      </dsp:nvSpPr>
      <dsp:spPr>
        <a:xfrm>
          <a:off x="0" y="2715369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Realizar</a:t>
          </a:r>
          <a:r>
            <a:rPr lang="en-US" sz="2500" kern="1200" dirty="0"/>
            <a:t> </a:t>
          </a:r>
          <a:r>
            <a:rPr lang="en-US" sz="2500" kern="1200" dirty="0" err="1"/>
            <a:t>pedidos</a:t>
          </a:r>
          <a:r>
            <a:rPr lang="en-US" sz="2500" kern="1200" dirty="0"/>
            <a:t> </a:t>
          </a:r>
          <a:r>
            <a:rPr lang="en-US" sz="2500" kern="1200" dirty="0" err="1"/>
            <a:t>en</a:t>
          </a:r>
          <a:r>
            <a:rPr lang="en-US" sz="2500" kern="1200" dirty="0"/>
            <a:t> </a:t>
          </a:r>
          <a:r>
            <a:rPr lang="en-US" sz="2500" kern="1200" dirty="0" err="1"/>
            <a:t>línea</a:t>
          </a:r>
          <a:r>
            <a:rPr lang="en-US" sz="2500" kern="1200" dirty="0"/>
            <a:t>.</a:t>
          </a:r>
        </a:p>
      </dsp:txBody>
      <dsp:txXfrm>
        <a:off x="0" y="2715369"/>
        <a:ext cx="7378065" cy="542490"/>
      </dsp:txXfrm>
    </dsp:sp>
    <dsp:sp modelId="{4571102A-7493-3E41-AF15-E78523C1F19F}">
      <dsp:nvSpPr>
        <dsp:cNvPr id="0" name=""/>
        <dsp:cNvSpPr/>
      </dsp:nvSpPr>
      <dsp:spPr>
        <a:xfrm>
          <a:off x="0" y="3257860"/>
          <a:ext cx="7378065" cy="0"/>
        </a:xfrm>
        <a:prstGeom prst="line">
          <a:avLst/>
        </a:prstGeom>
        <a:solidFill>
          <a:schemeClr val="accent2">
            <a:hueOff val="-8149076"/>
            <a:satOff val="43382"/>
            <a:lumOff val="6706"/>
            <a:alphaOff val="0"/>
          </a:schemeClr>
        </a:solidFill>
        <a:ln w="12700" cap="flat" cmpd="sng" algn="ctr">
          <a:solidFill>
            <a:schemeClr val="accent2">
              <a:hueOff val="-8149076"/>
              <a:satOff val="43382"/>
              <a:lumOff val="6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6E78B9-146B-8349-87C6-A9EEC846F405}">
      <dsp:nvSpPr>
        <dsp:cNvPr id="0" name=""/>
        <dsp:cNvSpPr/>
      </dsp:nvSpPr>
      <dsp:spPr>
        <a:xfrm>
          <a:off x="0" y="3257860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 err="1">
              <a:solidFill>
                <a:schemeClr val="accent5">
                  <a:lumMod val="75000"/>
                </a:schemeClr>
              </a:solidFill>
            </a:rPr>
            <a:t>Beneficios</a:t>
          </a:r>
          <a:r>
            <a:rPr lang="en-US" sz="2800" b="1" kern="1200" dirty="0">
              <a:solidFill>
                <a:schemeClr val="accent5">
                  <a:lumMod val="75000"/>
                </a:schemeClr>
              </a:solidFill>
            </a:rPr>
            <a:t> clave</a:t>
          </a:r>
          <a:endParaRPr lang="en-US" sz="2800" kern="1200" dirty="0">
            <a:solidFill>
              <a:schemeClr val="accent5">
                <a:lumMod val="75000"/>
              </a:schemeClr>
            </a:solidFill>
          </a:endParaRPr>
        </a:p>
      </dsp:txBody>
      <dsp:txXfrm>
        <a:off x="0" y="3257860"/>
        <a:ext cx="7378065" cy="542490"/>
      </dsp:txXfrm>
    </dsp:sp>
    <dsp:sp modelId="{A26E57D9-94B5-2846-A24E-EE8BDF8155DC}">
      <dsp:nvSpPr>
        <dsp:cNvPr id="0" name=""/>
        <dsp:cNvSpPr/>
      </dsp:nvSpPr>
      <dsp:spPr>
        <a:xfrm>
          <a:off x="0" y="3800350"/>
          <a:ext cx="7378065" cy="0"/>
        </a:xfrm>
        <a:prstGeom prst="line">
          <a:avLst/>
        </a:prstGeom>
        <a:solidFill>
          <a:schemeClr val="accent2">
            <a:hueOff val="-9507254"/>
            <a:satOff val="50613"/>
            <a:lumOff val="7823"/>
            <a:alphaOff val="0"/>
          </a:schemeClr>
        </a:solidFill>
        <a:ln w="12700" cap="flat" cmpd="sng" algn="ctr">
          <a:solidFill>
            <a:schemeClr val="accent2">
              <a:hueOff val="-9507254"/>
              <a:satOff val="50613"/>
              <a:lumOff val="78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A775B2-6BC9-AD41-BF55-1CA1519DC0A0}">
      <dsp:nvSpPr>
        <dsp:cNvPr id="0" name=""/>
        <dsp:cNvSpPr/>
      </dsp:nvSpPr>
      <dsp:spPr>
        <a:xfrm>
          <a:off x="0" y="3800350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Plataforma intuitiva.</a:t>
          </a:r>
        </a:p>
      </dsp:txBody>
      <dsp:txXfrm>
        <a:off x="0" y="3800350"/>
        <a:ext cx="7378065" cy="542490"/>
      </dsp:txXfrm>
    </dsp:sp>
    <dsp:sp modelId="{15E95F97-F2C2-D244-9E6A-AD08E1620777}">
      <dsp:nvSpPr>
        <dsp:cNvPr id="0" name=""/>
        <dsp:cNvSpPr/>
      </dsp:nvSpPr>
      <dsp:spPr>
        <a:xfrm>
          <a:off x="0" y="4342841"/>
          <a:ext cx="7378065" cy="0"/>
        </a:xfrm>
        <a:prstGeom prst="line">
          <a:avLst/>
        </a:prstGeom>
        <a:solidFill>
          <a:schemeClr val="accent2">
            <a:hueOff val="-10865434"/>
            <a:satOff val="57843"/>
            <a:lumOff val="8941"/>
            <a:alphaOff val="0"/>
          </a:schemeClr>
        </a:solidFill>
        <a:ln w="12700" cap="flat" cmpd="sng" algn="ctr">
          <a:solidFill>
            <a:schemeClr val="accent2">
              <a:hueOff val="-10865434"/>
              <a:satOff val="57843"/>
              <a:lumOff val="8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71F3AB-070F-B84F-8A02-BE79120DB48A}">
      <dsp:nvSpPr>
        <dsp:cNvPr id="0" name=""/>
        <dsp:cNvSpPr/>
      </dsp:nvSpPr>
      <dsp:spPr>
        <a:xfrm>
          <a:off x="0" y="4342841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Conexión directa sin intermediarios.</a:t>
          </a:r>
        </a:p>
      </dsp:txBody>
      <dsp:txXfrm>
        <a:off x="0" y="4342841"/>
        <a:ext cx="7378065" cy="542490"/>
      </dsp:txXfrm>
    </dsp:sp>
    <dsp:sp modelId="{93F1F2DD-0336-2D47-8033-BA58631657B6}">
      <dsp:nvSpPr>
        <dsp:cNvPr id="0" name=""/>
        <dsp:cNvSpPr/>
      </dsp:nvSpPr>
      <dsp:spPr>
        <a:xfrm>
          <a:off x="0" y="4885332"/>
          <a:ext cx="7378065" cy="0"/>
        </a:xfrm>
        <a:prstGeom prst="line">
          <a:avLst/>
        </a:prstGeom>
        <a:solidFill>
          <a:schemeClr val="accent2">
            <a:hueOff val="-12223613"/>
            <a:satOff val="65074"/>
            <a:lumOff val="10058"/>
            <a:alphaOff val="0"/>
          </a:schemeClr>
        </a:solidFill>
        <a:ln w="12700" cap="flat" cmpd="sng" algn="ctr">
          <a:solidFill>
            <a:schemeClr val="accent2">
              <a:hueOff val="-12223613"/>
              <a:satOff val="65074"/>
              <a:lumOff val="10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2365C6-62C0-D743-AAAF-D13D9471F6DF}">
      <dsp:nvSpPr>
        <dsp:cNvPr id="0" name=""/>
        <dsp:cNvSpPr/>
      </dsp:nvSpPr>
      <dsp:spPr>
        <a:xfrm>
          <a:off x="0" y="4885332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Incremento de ingresos para pescadores.</a:t>
          </a:r>
        </a:p>
      </dsp:txBody>
      <dsp:txXfrm>
        <a:off x="0" y="4885332"/>
        <a:ext cx="7378065" cy="542490"/>
      </dsp:txXfrm>
    </dsp:sp>
    <dsp:sp modelId="{581E52A5-B660-5D46-A67A-6646C07976F6}">
      <dsp:nvSpPr>
        <dsp:cNvPr id="0" name=""/>
        <dsp:cNvSpPr/>
      </dsp:nvSpPr>
      <dsp:spPr>
        <a:xfrm>
          <a:off x="0" y="5427822"/>
          <a:ext cx="7378065" cy="0"/>
        </a:xfrm>
        <a:prstGeom prst="line">
          <a:avLst/>
        </a:prstGeom>
        <a:solidFill>
          <a:schemeClr val="accent2">
            <a:hueOff val="-13581792"/>
            <a:satOff val="72304"/>
            <a:lumOff val="11176"/>
            <a:alphaOff val="0"/>
          </a:schemeClr>
        </a:solidFill>
        <a:ln w="12700" cap="flat" cmpd="sng" algn="ctr">
          <a:solidFill>
            <a:schemeClr val="accent2">
              <a:hueOff val="-13581792"/>
              <a:satOff val="72304"/>
              <a:lumOff val="111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5F9C02-6F7B-8C4F-94E5-520D5CA73282}">
      <dsp:nvSpPr>
        <dsp:cNvPr id="0" name=""/>
        <dsp:cNvSpPr/>
      </dsp:nvSpPr>
      <dsp:spPr>
        <a:xfrm>
          <a:off x="0" y="5427822"/>
          <a:ext cx="7378065" cy="542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Pesca fresca para restaurantes.</a:t>
          </a:r>
        </a:p>
      </dsp:txBody>
      <dsp:txXfrm>
        <a:off x="0" y="5427822"/>
        <a:ext cx="7378065" cy="54249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14A633-7F68-F24F-87CE-BF06CAF172A5}">
      <dsp:nvSpPr>
        <dsp:cNvPr id="0" name=""/>
        <dsp:cNvSpPr/>
      </dsp:nvSpPr>
      <dsp:spPr>
        <a:xfrm>
          <a:off x="0" y="0"/>
          <a:ext cx="687951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BB76CD-4A8D-A042-9FD3-30A1BCE65371}">
      <dsp:nvSpPr>
        <dsp:cNvPr id="0" name=""/>
        <dsp:cNvSpPr/>
      </dsp:nvSpPr>
      <dsp:spPr>
        <a:xfrm>
          <a:off x="0" y="0"/>
          <a:ext cx="6879517" cy="2986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Desafíos y cómo los superamos</a:t>
          </a:r>
          <a:br>
            <a:rPr lang="en-US" sz="2800" kern="1200"/>
          </a:br>
          <a:r>
            <a:rPr lang="en-US" sz="2800" kern="1200"/>
            <a:t>Tuvimos que organizarnos para encontrar tiempo y reunirnos, aprender nuevas tecnologías y solucionar problemas como hacer que la aplicación funcione bien.</a:t>
          </a:r>
        </a:p>
      </dsp:txBody>
      <dsp:txXfrm>
        <a:off x="0" y="0"/>
        <a:ext cx="6879517" cy="2986615"/>
      </dsp:txXfrm>
    </dsp:sp>
    <dsp:sp modelId="{9BBD5579-594C-2244-A131-78EBAA7DC3B3}">
      <dsp:nvSpPr>
        <dsp:cNvPr id="0" name=""/>
        <dsp:cNvSpPr/>
      </dsp:nvSpPr>
      <dsp:spPr>
        <a:xfrm>
          <a:off x="0" y="2986615"/>
          <a:ext cx="6879517" cy="0"/>
        </a:xfrm>
        <a:prstGeom prst="line">
          <a:avLst/>
        </a:prstGeom>
        <a:solidFill>
          <a:schemeClr val="accent2">
            <a:hueOff val="-13581792"/>
            <a:satOff val="72304"/>
            <a:lumOff val="11176"/>
            <a:alphaOff val="0"/>
          </a:schemeClr>
        </a:solidFill>
        <a:ln w="12700" cap="flat" cmpd="sng" algn="ctr">
          <a:solidFill>
            <a:schemeClr val="accent2">
              <a:hueOff val="-13581792"/>
              <a:satOff val="72304"/>
              <a:lumOff val="111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8F0471-5826-C34C-ABBC-B00E62697085}">
      <dsp:nvSpPr>
        <dsp:cNvPr id="0" name=""/>
        <dsp:cNvSpPr/>
      </dsp:nvSpPr>
      <dsp:spPr>
        <a:xfrm>
          <a:off x="0" y="2986615"/>
          <a:ext cx="6879517" cy="2986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Relación con temas de clase</a:t>
          </a:r>
          <a:br>
            <a:rPr lang="en-US" sz="2800" kern="1200"/>
          </a:br>
          <a:r>
            <a:rPr lang="en-US" sz="2800" kern="1200"/>
            <a:t>Durante el proyecto pudimos poner en práctica lo aprendido en clase, como trabajar en equipo, usar buenas formas de organizar el código, y planificar bien cada etapa.</a:t>
          </a:r>
          <a:br>
            <a:rPr lang="en-US" sz="2800" kern="1200"/>
          </a:br>
          <a:endParaRPr lang="en-US" sz="2800" kern="1200"/>
        </a:p>
      </dsp:txBody>
      <dsp:txXfrm>
        <a:off x="0" y="2986615"/>
        <a:ext cx="6879517" cy="298661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DC1DFD-1C6C-3447-BD1B-FADFC0DADC81}">
      <dsp:nvSpPr>
        <dsp:cNvPr id="0" name=""/>
        <dsp:cNvSpPr/>
      </dsp:nvSpPr>
      <dsp:spPr>
        <a:xfrm>
          <a:off x="0" y="729"/>
          <a:ext cx="687951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0969B-519D-944A-9C20-E8335C6270EE}">
      <dsp:nvSpPr>
        <dsp:cNvPr id="0" name=""/>
        <dsp:cNvSpPr/>
      </dsp:nvSpPr>
      <dsp:spPr>
        <a:xfrm>
          <a:off x="0" y="729"/>
          <a:ext cx="6879517" cy="853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 err="1">
              <a:solidFill>
                <a:schemeClr val="accent5">
                  <a:lumMod val="75000"/>
                </a:schemeClr>
              </a:solidFill>
            </a:rPr>
            <a:t>Logros</a:t>
          </a:r>
          <a:endParaRPr lang="en-US" sz="2400" kern="1200" dirty="0">
            <a:solidFill>
              <a:schemeClr val="accent5">
                <a:lumMod val="75000"/>
              </a:schemeClr>
            </a:solidFill>
          </a:endParaRPr>
        </a:p>
      </dsp:txBody>
      <dsp:txXfrm>
        <a:off x="0" y="729"/>
        <a:ext cx="6879517" cy="853110"/>
      </dsp:txXfrm>
    </dsp:sp>
    <dsp:sp modelId="{EADCBB19-D6C7-B74B-BE6E-7DFC3FE6498F}">
      <dsp:nvSpPr>
        <dsp:cNvPr id="0" name=""/>
        <dsp:cNvSpPr/>
      </dsp:nvSpPr>
      <dsp:spPr>
        <a:xfrm>
          <a:off x="0" y="853839"/>
          <a:ext cx="6879517" cy="0"/>
        </a:xfrm>
        <a:prstGeom prst="line">
          <a:avLst/>
        </a:prstGeom>
        <a:solidFill>
          <a:schemeClr val="accent2">
            <a:hueOff val="-2263632"/>
            <a:satOff val="12051"/>
            <a:lumOff val="1863"/>
            <a:alphaOff val="0"/>
          </a:schemeClr>
        </a:solidFill>
        <a:ln w="12700" cap="flat" cmpd="sng" algn="ctr">
          <a:solidFill>
            <a:schemeClr val="accent2">
              <a:hueOff val="-2263632"/>
              <a:satOff val="12051"/>
              <a:lumOff val="18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6C2475-14F4-8A48-8B7C-1582C6BD7169}">
      <dsp:nvSpPr>
        <dsp:cNvPr id="0" name=""/>
        <dsp:cNvSpPr/>
      </dsp:nvSpPr>
      <dsp:spPr>
        <a:xfrm>
          <a:off x="0" y="853839"/>
          <a:ext cx="6879517" cy="853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Plataforma que conecta pescadores y restaurantes.</a:t>
          </a:r>
        </a:p>
      </dsp:txBody>
      <dsp:txXfrm>
        <a:off x="0" y="853839"/>
        <a:ext cx="6879517" cy="853110"/>
      </dsp:txXfrm>
    </dsp:sp>
    <dsp:sp modelId="{35891AD9-94FF-604C-B509-4578EA94C4E1}">
      <dsp:nvSpPr>
        <dsp:cNvPr id="0" name=""/>
        <dsp:cNvSpPr/>
      </dsp:nvSpPr>
      <dsp:spPr>
        <a:xfrm>
          <a:off x="0" y="1706949"/>
          <a:ext cx="6879517" cy="0"/>
        </a:xfrm>
        <a:prstGeom prst="line">
          <a:avLst/>
        </a:prstGeom>
        <a:solidFill>
          <a:schemeClr val="accent2">
            <a:hueOff val="-4527264"/>
            <a:satOff val="24101"/>
            <a:lumOff val="3725"/>
            <a:alphaOff val="0"/>
          </a:schemeClr>
        </a:solidFill>
        <a:ln w="12700" cap="flat" cmpd="sng" algn="ctr">
          <a:solidFill>
            <a:schemeClr val="accent2">
              <a:hueOff val="-4527264"/>
              <a:satOff val="24101"/>
              <a:lumOff val="372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5BC332-B8FC-374D-83FD-47FA62F7178A}">
      <dsp:nvSpPr>
        <dsp:cNvPr id="0" name=""/>
        <dsp:cNvSpPr/>
      </dsp:nvSpPr>
      <dsp:spPr>
        <a:xfrm>
          <a:off x="0" y="1706949"/>
          <a:ext cx="6879517" cy="853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Apoyo a la economía local.</a:t>
          </a:r>
        </a:p>
      </dsp:txBody>
      <dsp:txXfrm>
        <a:off x="0" y="1706949"/>
        <a:ext cx="6879517" cy="853110"/>
      </dsp:txXfrm>
    </dsp:sp>
    <dsp:sp modelId="{C376C44C-31EB-9548-8597-83BB0BC040A6}">
      <dsp:nvSpPr>
        <dsp:cNvPr id="0" name=""/>
        <dsp:cNvSpPr/>
      </dsp:nvSpPr>
      <dsp:spPr>
        <a:xfrm>
          <a:off x="0" y="2560059"/>
          <a:ext cx="6879517" cy="0"/>
        </a:xfrm>
        <a:prstGeom prst="line">
          <a:avLst/>
        </a:prstGeom>
        <a:solidFill>
          <a:schemeClr val="accent2">
            <a:hueOff val="-6790896"/>
            <a:satOff val="36152"/>
            <a:lumOff val="5588"/>
            <a:alphaOff val="0"/>
          </a:schemeClr>
        </a:solidFill>
        <a:ln w="12700" cap="flat" cmpd="sng" algn="ctr">
          <a:solidFill>
            <a:schemeClr val="accent2">
              <a:hueOff val="-6790896"/>
              <a:satOff val="36152"/>
              <a:lumOff val="55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4CB384-ED6D-0741-82C4-89C3B735BA40}">
      <dsp:nvSpPr>
        <dsp:cNvPr id="0" name=""/>
        <dsp:cNvSpPr/>
      </dsp:nvSpPr>
      <dsp:spPr>
        <a:xfrm>
          <a:off x="0" y="2560059"/>
          <a:ext cx="6879517" cy="853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 err="1">
              <a:solidFill>
                <a:schemeClr val="accent5">
                  <a:lumMod val="75000"/>
                </a:schemeClr>
              </a:solidFill>
            </a:rPr>
            <a:t>Próximos</a:t>
          </a:r>
          <a:r>
            <a:rPr lang="en-US" sz="2400" b="1" kern="1200" dirty="0">
              <a:solidFill>
                <a:schemeClr val="accent5">
                  <a:lumMod val="75000"/>
                </a:schemeClr>
              </a:solidFill>
            </a:rPr>
            <a:t> pasos</a:t>
          </a:r>
          <a:endParaRPr lang="en-US" sz="2400" kern="1200" dirty="0">
            <a:solidFill>
              <a:schemeClr val="accent5">
                <a:lumMod val="75000"/>
              </a:schemeClr>
            </a:solidFill>
          </a:endParaRPr>
        </a:p>
      </dsp:txBody>
      <dsp:txXfrm>
        <a:off x="0" y="2560059"/>
        <a:ext cx="6879517" cy="853110"/>
      </dsp:txXfrm>
    </dsp:sp>
    <dsp:sp modelId="{A5B06EFC-6610-6E49-BFE8-39F9A5CBEA63}">
      <dsp:nvSpPr>
        <dsp:cNvPr id="0" name=""/>
        <dsp:cNvSpPr/>
      </dsp:nvSpPr>
      <dsp:spPr>
        <a:xfrm>
          <a:off x="0" y="3413170"/>
          <a:ext cx="6879517" cy="0"/>
        </a:xfrm>
        <a:prstGeom prst="line">
          <a:avLst/>
        </a:prstGeom>
        <a:solidFill>
          <a:schemeClr val="accent2">
            <a:hueOff val="-9054529"/>
            <a:satOff val="48203"/>
            <a:lumOff val="7451"/>
            <a:alphaOff val="0"/>
          </a:schemeClr>
        </a:solidFill>
        <a:ln w="12700" cap="flat" cmpd="sng" algn="ctr">
          <a:solidFill>
            <a:schemeClr val="accent2">
              <a:hueOff val="-9054529"/>
              <a:satOff val="48203"/>
              <a:lumOff val="7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794E5-7695-A744-92FB-34D9CB3583BA}">
      <dsp:nvSpPr>
        <dsp:cNvPr id="0" name=""/>
        <dsp:cNvSpPr/>
      </dsp:nvSpPr>
      <dsp:spPr>
        <a:xfrm>
          <a:off x="0" y="3413170"/>
          <a:ext cx="6879517" cy="853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Implementar sistema de pagos.</a:t>
          </a:r>
        </a:p>
      </dsp:txBody>
      <dsp:txXfrm>
        <a:off x="0" y="3413170"/>
        <a:ext cx="6879517" cy="853110"/>
      </dsp:txXfrm>
    </dsp:sp>
    <dsp:sp modelId="{9C2B87D9-BE91-8948-8EC9-A98FA726D16E}">
      <dsp:nvSpPr>
        <dsp:cNvPr id="0" name=""/>
        <dsp:cNvSpPr/>
      </dsp:nvSpPr>
      <dsp:spPr>
        <a:xfrm>
          <a:off x="0" y="4266280"/>
          <a:ext cx="6879517" cy="0"/>
        </a:xfrm>
        <a:prstGeom prst="line">
          <a:avLst/>
        </a:prstGeom>
        <a:solidFill>
          <a:schemeClr val="accent2">
            <a:hueOff val="-11318160"/>
            <a:satOff val="60253"/>
            <a:lumOff val="9313"/>
            <a:alphaOff val="0"/>
          </a:schemeClr>
        </a:solidFill>
        <a:ln w="12700" cap="flat" cmpd="sng" algn="ctr">
          <a:solidFill>
            <a:schemeClr val="accent2">
              <a:hueOff val="-11318160"/>
              <a:satOff val="60253"/>
              <a:lumOff val="93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694370-A783-C945-926E-8AE57E8FB2C0}">
      <dsp:nvSpPr>
        <dsp:cNvPr id="0" name=""/>
        <dsp:cNvSpPr/>
      </dsp:nvSpPr>
      <dsp:spPr>
        <a:xfrm>
          <a:off x="0" y="4266280"/>
          <a:ext cx="6879517" cy="853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Seguimiento en tiempo real de pedidos.</a:t>
          </a:r>
        </a:p>
      </dsp:txBody>
      <dsp:txXfrm>
        <a:off x="0" y="4266280"/>
        <a:ext cx="6879517" cy="853110"/>
      </dsp:txXfrm>
    </dsp:sp>
    <dsp:sp modelId="{3880BD24-67F2-FE45-90F7-D56275C4D8AE}">
      <dsp:nvSpPr>
        <dsp:cNvPr id="0" name=""/>
        <dsp:cNvSpPr/>
      </dsp:nvSpPr>
      <dsp:spPr>
        <a:xfrm>
          <a:off x="0" y="5119390"/>
          <a:ext cx="6879517" cy="0"/>
        </a:xfrm>
        <a:prstGeom prst="line">
          <a:avLst/>
        </a:prstGeom>
        <a:solidFill>
          <a:schemeClr val="accent2">
            <a:hueOff val="-13581792"/>
            <a:satOff val="72304"/>
            <a:lumOff val="11176"/>
            <a:alphaOff val="0"/>
          </a:schemeClr>
        </a:solidFill>
        <a:ln w="12700" cap="flat" cmpd="sng" algn="ctr">
          <a:solidFill>
            <a:schemeClr val="accent2">
              <a:hueOff val="-13581792"/>
              <a:satOff val="72304"/>
              <a:lumOff val="111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8FD0FF-C2F9-6A4D-A9B5-FB45CB09A144}">
      <dsp:nvSpPr>
        <dsp:cNvPr id="0" name=""/>
        <dsp:cNvSpPr/>
      </dsp:nvSpPr>
      <dsp:spPr>
        <a:xfrm>
          <a:off x="0" y="5119390"/>
          <a:ext cx="6879517" cy="853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Expansión a otros mercados.</a:t>
          </a:r>
        </a:p>
      </dsp:txBody>
      <dsp:txXfrm>
        <a:off x="0" y="5119390"/>
        <a:ext cx="6879517" cy="853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4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57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43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414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4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121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63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56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94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57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885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5/19/25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270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CC099DD-8E7F-4878-A418-76859A85E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DEBDB6E-6E9D-48C5-8C66-EC8D1AC84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B1C1573-D299-448C-8A04-C9E2270469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D0AE86A-F86F-4CBE-9CAD-B508CD66D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37F07FB-5D28-409C-BEFF-56E4E0470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F314C2B-7573-4DB8-AD6D-D07CE831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AB0E5B9-7A69-4C8F-832C-385E34CF94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3EE5250-5184-40BF-9DF2-E25C8ED2F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45F0B04-CD2F-4DFA-BC25-7CD1B4723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120A221-52E9-45D0-A6EA-2E4B7BA9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EF69602-360C-4C8D-A2EC-558B20F58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20FAB78-4165-4488-A328-3396610F0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FECEB49-DD6B-46B0-96F6-9B56A3AA9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9BB7828-91C2-45AB-B2EB-A77E93E5D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58D9842-FFBE-40DA-AD41-4067978A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A9D92EE-93D9-42DE-9645-2C81E20E0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18C150F-1B6F-4BD1-9052-EA20D0294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CCDB6DC-96CE-4D4A-917E-DAC577483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1C4B445-E267-49A6-AB25-07B182211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58BDCEC-CCF4-470A-A624-152E41F98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55D99E0-6D1B-4979-BC1C-0F54F485A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8BFEC78-630A-4A9D-B4BF-92B08A158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DFC065A-13A3-45D2-ACB7-1068F4A69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2551881-1E40-4ABC-A1FC-686D1B2D2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445FBD3-DA73-4FF1-8388-AED59D767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B492AB2-E246-471D-A23E-7A279EDAE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5DDB3BB-3E22-49A4-B920-BBC68FD6D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44814FE-01E1-4C6F-AE3A-46BDA527BB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90DA665-0CFA-4ADB-89FF-9F79AC293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249E6A0-5BFC-4622-B59D-F5082F67B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BD83E7E-1DA8-4060-9D1A-803D06542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94C0F59-9A0F-4340-BCD2-20B5BBBE5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A7050958-138C-4DA8-9DF5-1A9D65C19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133265" y="-2152219"/>
            <a:ext cx="6858000" cy="11162439"/>
          </a:xfrm>
          <a:custGeom>
            <a:avLst/>
            <a:gdLst>
              <a:gd name="connsiteX0" fmla="*/ 6858000 w 6858000"/>
              <a:gd name="connsiteY0" fmla="*/ 0 h 11162439"/>
              <a:gd name="connsiteX1" fmla="*/ 6858000 w 6858000"/>
              <a:gd name="connsiteY1" fmla="*/ 7095240 h 11162439"/>
              <a:gd name="connsiteX2" fmla="*/ 6857998 w 6858000"/>
              <a:gd name="connsiteY2" fmla="*/ 7095240 h 11162439"/>
              <a:gd name="connsiteX3" fmla="*/ 6857998 w 6858000"/>
              <a:gd name="connsiteY3" fmla="*/ 10339528 h 11162439"/>
              <a:gd name="connsiteX4" fmla="*/ 0 w 6858000"/>
              <a:gd name="connsiteY4" fmla="*/ 10925458 h 11162439"/>
              <a:gd name="connsiteX5" fmla="*/ 0 w 6858000"/>
              <a:gd name="connsiteY5" fmla="*/ 7095240 h 11162439"/>
              <a:gd name="connsiteX6" fmla="*/ 0 w 6858000"/>
              <a:gd name="connsiteY6" fmla="*/ 6778313 h 11162439"/>
              <a:gd name="connsiteX7" fmla="*/ 0 w 6858000"/>
              <a:gd name="connsiteY7" fmla="*/ 0 h 11162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11162439">
                <a:moveTo>
                  <a:pt x="6858000" y="0"/>
                </a:moveTo>
                <a:lnTo>
                  <a:pt x="6858000" y="7095240"/>
                </a:lnTo>
                <a:lnTo>
                  <a:pt x="6857998" y="7095240"/>
                </a:lnTo>
                <a:lnTo>
                  <a:pt x="6857998" y="10339528"/>
                </a:lnTo>
                <a:cubicBezTo>
                  <a:pt x="3428999" y="10339528"/>
                  <a:pt x="3428999" y="11696417"/>
                  <a:pt x="0" y="10925458"/>
                </a:cubicBezTo>
                <a:lnTo>
                  <a:pt x="0" y="7095240"/>
                </a:lnTo>
                <a:lnTo>
                  <a:pt x="0" y="6778313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712E2C-DC24-674D-2920-FC1C9FA1E5F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7368" r="-1" b="31220"/>
          <a:stretch>
            <a:fillRect/>
          </a:stretch>
        </p:blipFill>
        <p:spPr>
          <a:xfrm>
            <a:off x="16613" y="10"/>
            <a:ext cx="11167367" cy="6857990"/>
          </a:xfrm>
          <a:custGeom>
            <a:avLst/>
            <a:gdLst/>
            <a:ahLst/>
            <a:cxnLst/>
            <a:rect l="l" t="t" r="r" b="b"/>
            <a:pathLst>
              <a:path w="12142767" h="6858000">
                <a:moveTo>
                  <a:pt x="0" y="0"/>
                </a:moveTo>
                <a:lnTo>
                  <a:pt x="11251490" y="0"/>
                </a:lnTo>
                <a:lnTo>
                  <a:pt x="11255634" y="308191"/>
                </a:lnTo>
                <a:cubicBezTo>
                  <a:pt x="11341049" y="3428907"/>
                  <a:pt x="12695043" y="3532715"/>
                  <a:pt x="11886084" y="6854559"/>
                </a:cubicBezTo>
                <a:lnTo>
                  <a:pt x="7539784" y="6854559"/>
                </a:lnTo>
                <a:lnTo>
                  <a:pt x="753978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FDFD6D-5CC6-BB31-810D-560BBF313A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25" y="746841"/>
            <a:ext cx="9339075" cy="1893953"/>
          </a:xfrm>
        </p:spPr>
        <p:txBody>
          <a:bodyPr>
            <a:normAutofit/>
          </a:bodyPr>
          <a:lstStyle/>
          <a:p>
            <a:r>
              <a:rPr lang="en-PR" sz="6600" dirty="0">
                <a:solidFill>
                  <a:srgbClr val="FFFFFF"/>
                </a:solidFill>
              </a:rPr>
              <a:t>Sea Bid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A5D00E-2572-29F9-034A-C98F080F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2272" y="2640794"/>
            <a:ext cx="9339075" cy="300885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PR" sz="3200" dirty="0">
                <a:solidFill>
                  <a:srgbClr val="FFFFFF"/>
                </a:solidFill>
              </a:rPr>
              <a:t>Conectando Pescadores y Restaurantes en Puerto Rico</a:t>
            </a:r>
          </a:p>
          <a:p>
            <a:pPr>
              <a:lnSpc>
                <a:spcPct val="100000"/>
              </a:lnSpc>
            </a:pPr>
            <a:endParaRPr lang="en-PR" sz="32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PR" sz="3200" dirty="0">
                <a:solidFill>
                  <a:srgbClr val="FFFFFF"/>
                </a:solidFill>
              </a:rPr>
              <a:t>Xavier Rodriguez</a:t>
            </a:r>
          </a:p>
          <a:p>
            <a:pPr>
              <a:lnSpc>
                <a:spcPct val="100000"/>
              </a:lnSpc>
            </a:pPr>
            <a:r>
              <a:rPr lang="en-PR" sz="3200" dirty="0">
                <a:solidFill>
                  <a:srgbClr val="FFFFFF"/>
                </a:solidFill>
              </a:rPr>
              <a:t>Angel Maldonado</a:t>
            </a:r>
          </a:p>
          <a:p>
            <a:pPr>
              <a:lnSpc>
                <a:spcPct val="100000"/>
              </a:lnSpc>
            </a:pPr>
            <a:r>
              <a:rPr lang="en-PR" sz="3200" dirty="0">
                <a:solidFill>
                  <a:srgbClr val="FFFFFF"/>
                </a:solidFill>
              </a:rPr>
              <a:t>Andres Tosado</a:t>
            </a:r>
          </a:p>
          <a:p>
            <a:pPr>
              <a:lnSpc>
                <a:spcPct val="100000"/>
              </a:lnSpc>
            </a:pPr>
            <a:r>
              <a:rPr lang="en-PR" sz="3200" dirty="0">
                <a:solidFill>
                  <a:srgbClr val="FFFFFF"/>
                </a:solidFill>
              </a:rPr>
              <a:t>Ricardo Rosa</a:t>
            </a:r>
          </a:p>
        </p:txBody>
      </p:sp>
    </p:spTree>
    <p:extLst>
      <p:ext uri="{BB962C8B-B14F-4D97-AF65-F5344CB8AC3E}">
        <p14:creationId xmlns:p14="http://schemas.microsoft.com/office/powerpoint/2010/main" val="2994836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7C3C2D0-A48F-4A6F-9C7D-888E9DFE6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522AC37-2BE3-4ECF-A007-1DE6CB354F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94387" y="266591"/>
            <a:ext cx="6857996" cy="6324809"/>
          </a:xfrm>
          <a:custGeom>
            <a:avLst/>
            <a:gdLst>
              <a:gd name="connsiteX0" fmla="*/ 0 w 6857996"/>
              <a:gd name="connsiteY0" fmla="*/ 2827344 h 6142577"/>
              <a:gd name="connsiteX1" fmla="*/ 0 w 6857996"/>
              <a:gd name="connsiteY1" fmla="*/ 5080510 h 6142577"/>
              <a:gd name="connsiteX2" fmla="*/ 3 w 6857996"/>
              <a:gd name="connsiteY2" fmla="*/ 5080510 h 6142577"/>
              <a:gd name="connsiteX3" fmla="*/ 3 w 6857996"/>
              <a:gd name="connsiteY3" fmla="*/ 6142577 h 6142577"/>
              <a:gd name="connsiteX4" fmla="*/ 6857996 w 6857996"/>
              <a:gd name="connsiteY4" fmla="*/ 6142577 h 6142577"/>
              <a:gd name="connsiteX5" fmla="*/ 6857996 w 6857996"/>
              <a:gd name="connsiteY5" fmla="*/ 3928749 h 6142577"/>
              <a:gd name="connsiteX6" fmla="*/ 6857996 w 6857996"/>
              <a:gd name="connsiteY6" fmla="*/ 2572597 h 6142577"/>
              <a:gd name="connsiteX7" fmla="*/ 6857996 w 6857996"/>
              <a:gd name="connsiteY7" fmla="*/ 307516 h 6142577"/>
              <a:gd name="connsiteX8" fmla="*/ 6550769 w 6857996"/>
              <a:gd name="connsiteY8" fmla="*/ 222609 h 6142577"/>
              <a:gd name="connsiteX9" fmla="*/ 5031274 w 6857996"/>
              <a:gd name="connsiteY9" fmla="*/ 33 h 6142577"/>
              <a:gd name="connsiteX10" fmla="*/ 310659 w 6857996"/>
              <a:gd name="connsiteY10" fmla="*/ 1067285 h 6142577"/>
              <a:gd name="connsiteX11" fmla="*/ 2 w 6857996"/>
              <a:gd name="connsiteY11" fmla="*/ 1072307 h 6142577"/>
              <a:gd name="connsiteX12" fmla="*/ 2 w 6857996"/>
              <a:gd name="connsiteY12" fmla="*/ 2827344 h 614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7996" h="6142577">
                <a:moveTo>
                  <a:pt x="0" y="2827344"/>
                </a:moveTo>
                <a:lnTo>
                  <a:pt x="0" y="5080510"/>
                </a:lnTo>
                <a:lnTo>
                  <a:pt x="3" y="5080510"/>
                </a:lnTo>
                <a:lnTo>
                  <a:pt x="3" y="6142577"/>
                </a:lnTo>
                <a:lnTo>
                  <a:pt x="6857996" y="6142577"/>
                </a:lnTo>
                <a:lnTo>
                  <a:pt x="6857996" y="3928749"/>
                </a:lnTo>
                <a:lnTo>
                  <a:pt x="6857996" y="2572597"/>
                </a:lnTo>
                <a:lnTo>
                  <a:pt x="6857996" y="307516"/>
                </a:lnTo>
                <a:lnTo>
                  <a:pt x="6550769" y="222609"/>
                </a:lnTo>
                <a:cubicBezTo>
                  <a:pt x="5946238" y="65902"/>
                  <a:pt x="5454822" y="1688"/>
                  <a:pt x="5031274" y="33"/>
                </a:cubicBezTo>
                <a:cubicBezTo>
                  <a:pt x="3337081" y="-6590"/>
                  <a:pt x="2728780" y="987729"/>
                  <a:pt x="310659" y="1067285"/>
                </a:cubicBezTo>
                <a:lnTo>
                  <a:pt x="2" y="1072307"/>
                </a:lnTo>
                <a:lnTo>
                  <a:pt x="2" y="2827344"/>
                </a:lnTo>
                <a:close/>
              </a:path>
            </a:pathLst>
          </a:custGeom>
          <a:solidFill>
            <a:srgbClr val="BCBCB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CAC8F7F-D35D-4520-8F56-4EFA77C73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87C587A-B291-49B1-BE30-198570DDA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B6C1D58-93FC-4B49-9F8B-2262E08DA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965ED9-2FC3-4180-9CAC-D7DF1C7BE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116CA23-FA2C-4A44-A67C-FC147A715D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2C391CF-E782-40EA-B1EB-05ADC774CC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322665-68EB-45B5-A6DE-2869B30F1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3B7FA59-83C4-4952-AF38-C1FC950E9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E5D6D3A-DE20-486C-BBBF-F9B0E4D8A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B8B1D81-CEF1-437F-8252-036661CB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1B0312A-9358-4743-961A-6F77AEB5D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C02485F-0EE1-4595-A972-16A13E919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102D844-6E4F-483E-8E2E-9006EA180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58766E6-D2D6-447C-B1DC-B7F7C381F1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9BBD00C-7AB2-445E-B7DA-98CC7CAF3D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D177E1C-6580-456C-AAAE-89D422A2C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B85538F-9888-4E68-A9F3-DBB136C0F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29B624F-F9D8-43BB-A468-08331D66C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60E66F4-AE52-4D19-AF99-540F0CCFD7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CADC852-407F-4870-9F7B-A6004FE77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E9CC738-B12D-4154-A4EA-81D4576BC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2A84F5-CD6A-4287-A9C1-EED0E65CA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3F4EFD5-6D1E-4865-83BA-0F116DF06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0A8CE11-5C23-4CA3-8D8E-9E094566D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5D41DA6-2047-4BB5-8469-509E240E49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AACD460-E6E2-4C46-A780-095B52D1B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B36364A-122E-43B1-B2B8-F00D83E5D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9A63098-DBC2-4C59-9D33-809ECCA62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8F309E4-ACE9-4428-8DDA-20E0F1A1B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39F177F-07E3-45BF-85B1-21E231DCC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EC3277-85FC-401E-80E3-B64B9808D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9A24ED6-70A5-4DC0-A213-5385E5841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046D64-5D05-147B-F23D-C8AD19D97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4923187" cy="5417452"/>
          </a:xfrm>
        </p:spPr>
        <p:txBody>
          <a:bodyPr anchor="ctr">
            <a:normAutofit/>
          </a:bodyPr>
          <a:lstStyle/>
          <a:p>
            <a:r>
              <a:rPr lang="en-PR" dirty="0"/>
              <a:t>Introducción</a:t>
            </a:r>
          </a:p>
        </p:txBody>
      </p:sp>
      <p:sp>
        <p:nvSpPr>
          <p:cNvPr id="45" name="Right Triangle 44">
            <a:extLst>
              <a:ext uri="{FF2B5EF4-FFF2-40B4-BE49-F238E27FC236}">
                <a16:creationId xmlns:a16="http://schemas.microsoft.com/office/drawing/2014/main" id="{69F0804E-F8DE-40E7-90F4-68B638136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8924" y="3137678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F6BC532-7AFB-135A-47C3-060A1B696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6745" y="713048"/>
            <a:ext cx="4414176" cy="5449532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700" b="1"/>
              <a:t>Contexto del Proyecto</a:t>
            </a:r>
            <a:endParaRPr lang="en-US" sz="1700"/>
          </a:p>
          <a:p>
            <a:pPr>
              <a:lnSpc>
                <a:spcPct val="100000"/>
              </a:lnSpc>
            </a:pPr>
            <a:r>
              <a:rPr lang="en-US" sz="1700"/>
              <a:t>Pescadores en Puerto Rico tienen dificultad para vender directamente.</a:t>
            </a:r>
          </a:p>
          <a:p>
            <a:pPr>
              <a:lnSpc>
                <a:spcPct val="100000"/>
              </a:lnSpc>
            </a:pPr>
            <a:r>
              <a:rPr lang="en-US" sz="1700"/>
              <a:t>Restaurantes buscan pesca fresca y local.</a:t>
            </a:r>
          </a:p>
          <a:p>
            <a:pPr>
              <a:lnSpc>
                <a:spcPct val="100000"/>
              </a:lnSpc>
            </a:pPr>
            <a:r>
              <a:rPr lang="en-US" sz="1700"/>
              <a:t>Problema: Falta conexión directa entre ellos.</a:t>
            </a:r>
          </a:p>
          <a:p>
            <a:pPr>
              <a:lnSpc>
                <a:spcPct val="100000"/>
              </a:lnSpc>
            </a:pPr>
            <a:r>
              <a:rPr lang="en-US" sz="1700"/>
              <a:t>Solución: Sea Bid, plataforma web para conectar ambos.</a:t>
            </a:r>
          </a:p>
          <a:p>
            <a:pPr>
              <a:lnSpc>
                <a:spcPct val="100000"/>
              </a:lnSpc>
            </a:pPr>
            <a:r>
              <a:rPr lang="en-US" sz="1700" b="1"/>
              <a:t>Objetivos</a:t>
            </a:r>
            <a:endParaRPr lang="en-US" sz="1700"/>
          </a:p>
          <a:p>
            <a:pPr>
              <a:lnSpc>
                <a:spcPct val="100000"/>
              </a:lnSpc>
            </a:pPr>
            <a:r>
              <a:rPr lang="en-US" sz="1700"/>
              <a:t>Crear una plataforma fácil y accesible.</a:t>
            </a:r>
          </a:p>
          <a:p>
            <a:pPr>
              <a:lnSpc>
                <a:spcPct val="100000"/>
              </a:lnSpc>
            </a:pPr>
            <a:r>
              <a:rPr lang="en-US" sz="1700"/>
              <a:t>Facilitar pedidos desde restaurantes.</a:t>
            </a:r>
          </a:p>
          <a:p>
            <a:pPr>
              <a:lnSpc>
                <a:spcPct val="100000"/>
              </a:lnSpc>
            </a:pPr>
            <a:r>
              <a:rPr lang="en-US" sz="1700"/>
              <a:t>Apoyar economía local.</a:t>
            </a:r>
          </a:p>
          <a:p>
            <a:pPr>
              <a:lnSpc>
                <a:spcPct val="100000"/>
              </a:lnSpc>
            </a:pPr>
            <a:endParaRPr lang="en-PR" sz="1700"/>
          </a:p>
        </p:txBody>
      </p:sp>
    </p:spTree>
    <p:extLst>
      <p:ext uri="{BB962C8B-B14F-4D97-AF65-F5344CB8AC3E}">
        <p14:creationId xmlns:p14="http://schemas.microsoft.com/office/powerpoint/2010/main" val="1705271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4D45BF-E397-40C0-AFE3-A4149E60E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5F4CD44-7930-4EB8-9A74-8D2F9E636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F1268F0-44F7-4AC9-A3E6-9527C22F3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880B23C-29A4-4D11-8671-EE46FECE7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C2CF28E-44F6-4983-9729-A705B8709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B11666B-80E2-4F7D-9613-17A65CBC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BFAC7C-C1E8-4988-864D-3B05D3006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2EE5A4C-9245-46EB-B145-8FDFBE6E1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FEDEDB-B657-4E62-9962-28BF5412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65EFAA5-5243-4FE8-819B-80D4995BB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F92E633-809E-4E07-965A-F2F9EDCF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0DE1690-3F94-4C79-9357-6653BEEF1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529D5DF-1A9E-4690-B016-03FB1E72D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F8E2D2-E88C-4F73-A660-D2B76298C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37BF3BB-FE7A-410E-AA57-73485A775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EC5EB5-F6E1-441C-AB44-799A5DF1B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D6F199F-9E76-4C7E-9DF6-20EE550DF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91704E7-976B-4FE0-9381-8EB7818E7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5603A9-61D4-4172-AF77-7A7CE408A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73C1AA7-2357-41A1-A057-FA2D44DAD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0024205-8F58-4C8D-BE50-35E40091B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737BEEA-3398-4C1B-AB48-E7173325C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5EE29AB-4E85-418B-A6D3-3E7B401855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DE2BEB-6A23-4DFC-9A4E-E44F3CA9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ECE8D73-51C6-4818-8BD9-9202BBA08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EA7AA7F-CD9D-4820-B463-7B9CFEC8E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1618CA6-513B-458C-89C1-1FE15F1F43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5BACA43-902B-4444-95CB-5165D5483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A07376-1103-43DD-A6D6-D7BAF6F00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CEA8A1-BC0E-4221-B9E5-3D3C7BA2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55D27E5-DFE1-4EE8-B982-0A3922359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FD07B27-85E5-4F3B-B432-CDBDC0F6E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B78179E-DE7D-4A30-9BDC-05D7AE2176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07E3C0EF-2D2A-42BA-B4E2-76E2B1FC5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3" y="3153945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7B49FE-39B8-273E-34CB-681747FC5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0"/>
            <a:ext cx="3428812" cy="5436630"/>
          </a:xfrm>
        </p:spPr>
        <p:txBody>
          <a:bodyPr anchor="ctr">
            <a:normAutofit/>
          </a:bodyPr>
          <a:lstStyle/>
          <a:p>
            <a:r>
              <a:rPr lang="en-PR" dirty="0"/>
              <a:t>Distribución del Trabajo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8DF9ED7-577B-2E40-185E-273C867CA4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6962713"/>
              </p:ext>
            </p:extLst>
          </p:nvPr>
        </p:nvGraphicFramePr>
        <p:xfrm>
          <a:off x="5103282" y="170170"/>
          <a:ext cx="6879517" cy="59732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7380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F14D45BF-E397-40C0-AFE3-A4149E60E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5F4CD44-7930-4EB8-9A74-8D2F9E636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F1268F0-44F7-4AC9-A3E6-9527C22F3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80B23C-29A4-4D11-8671-EE46FECE7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C2CF28E-44F6-4983-9729-A705B8709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B11666B-80E2-4F7D-9613-17A65CBC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ABFAC7C-C1E8-4988-864D-3B05D3006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2EE5A4C-9245-46EB-B145-8FDFBE6E1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BFEDEDB-B657-4E62-9962-28BF5412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65EFAA5-5243-4FE8-819B-80D4995BB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F92E633-809E-4E07-965A-F2F9EDCF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90DE1690-3F94-4C79-9357-6653BEEF1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529D5DF-1A9E-4690-B016-03FB1E72D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6F8E2D2-E88C-4F73-A660-D2B76298C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37BF3BB-FE7A-410E-AA57-73485A775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0EC5EB5-F6E1-441C-AB44-799A5DF1B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D6F199F-9E76-4C7E-9DF6-20EE550DF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91704E7-976B-4FE0-9381-8EB7818E7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75603A9-61D4-4172-AF77-7A7CE408A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73C1AA7-2357-41A1-A057-FA2D44DAD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0024205-8F58-4C8D-BE50-35E40091B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1737BEEA-3398-4C1B-AB48-E7173325C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5EE29AB-4E85-418B-A6D3-3E7B401855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ADE2BEB-6A23-4DFC-9A4E-E44F3CA9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ECE8D73-51C6-4818-8BD9-9202BBA08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EA7AA7F-CD9D-4820-B463-7B9CFEC8E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1618CA6-513B-458C-89C1-1FE15F1F43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BACA43-902B-4444-95CB-5165D5483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8A07376-1103-43DD-A6D6-D7BAF6F00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8FCEA8A1-BC0E-4221-B9E5-3D3C7BA2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55D27E5-DFE1-4EE8-B982-0A3922359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FD07B27-85E5-4F3B-B432-CDBDC0F6E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B78179E-DE7D-4A30-9BDC-05D7AE2176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Right Triangle 91">
            <a:extLst>
              <a:ext uri="{FF2B5EF4-FFF2-40B4-BE49-F238E27FC236}">
                <a16:creationId xmlns:a16="http://schemas.microsoft.com/office/drawing/2014/main" id="{07E3C0EF-2D2A-42BA-B4E2-76E2B1FC5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3" y="3153945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6B24D-13BB-699D-F658-71E4C75FF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0"/>
            <a:ext cx="3428812" cy="5436630"/>
          </a:xfrm>
        </p:spPr>
        <p:txBody>
          <a:bodyPr anchor="ctr">
            <a:normAutofit/>
          </a:bodyPr>
          <a:lstStyle/>
          <a:p>
            <a:r>
              <a:rPr lang="en-PR" dirty="0"/>
              <a:t>Desarrollo del Proyecto</a:t>
            </a:r>
          </a:p>
        </p:txBody>
      </p:sp>
      <p:graphicFrame>
        <p:nvGraphicFramePr>
          <p:cNvPr id="53" name="Content Placeholder 2">
            <a:extLst>
              <a:ext uri="{FF2B5EF4-FFF2-40B4-BE49-F238E27FC236}">
                <a16:creationId xmlns:a16="http://schemas.microsoft.com/office/drawing/2014/main" id="{84A8042A-149B-90CA-7A3D-704FC364C3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6390148"/>
              </p:ext>
            </p:extLst>
          </p:nvPr>
        </p:nvGraphicFramePr>
        <p:xfrm>
          <a:off x="5103282" y="170170"/>
          <a:ext cx="6879517" cy="59732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1610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Right Triangle 116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9" name="Rectangle 118">
            <a:extLst>
              <a:ext uri="{FF2B5EF4-FFF2-40B4-BE49-F238E27FC236}">
                <a16:creationId xmlns:a16="http://schemas.microsoft.com/office/drawing/2014/main" id="{A173122F-D466-4F08-90FA-0038F7AC2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B19EC7B8-C390-4F1B-8960-E6D324510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CEE1CC1-2CD0-4957-8A12-48FA80C0C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4901FEB-A7C2-457B-A124-AD433B041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C76048A8-79AA-454C-BD3E-3004F7426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7B51975-25FE-4328-9815-2AA302F28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0B47E-6D3E-4978-B887-B53DA0BFF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D94D0A1-D760-40DE-B758-008B93D58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9E590CB-0538-40D7-9CAC-1BBD39CC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5D7C67DA-B2AA-46E2-8065-1F862A6F7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0C2ED54-1B65-4F4A-B14B-41FC05B37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AE5BBBC-F576-4D54-BF67-C00BB1F4F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0D490E7-12F8-40DC-A9C1-D119667EE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6C855383-9F21-4BDA-8FCA-22AF3D69F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3E600C-E08A-418E-B30E-2B0FC15DF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980D58F-BD3F-4B47-9BD2-888B0D9D1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43544818-9B28-4A71-8D7B-80727A532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01FFBC7-035F-48C5-91FA-4A4973FC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6195BC5-BB4E-4F3F-8378-0B308B425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2404171-AF5C-4FA1-9D4E-DCF75562BD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AD45A86-9385-473D-9DBF-565E0A94A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BA5A228-913F-4D4F-AB25-537293624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87E8BFE-D92E-4EB3-ADD1-FB75CAA68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8756FCD-8335-4089-B4EE-13D629E53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A9707D7B-937E-4DC3-87BA-B7B704268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AB1A72DC-3F29-4488-9051-C21E1CBB7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56DAD76-815C-4F16-98CF-8E8BE1965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1AF2F8C5-6691-4EBD-B42E-4B17DF1ED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D32ED14D-1C00-41C8-849C-030A1434E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62F296F5-9867-45CA-BF0A-EF216F6A8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53B72471-9DB5-428B-AF52-E11E03B9FD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B8656B49-5277-4610-BD7B-F5D98170B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F1A47399-8F78-4DB1-BD21-1166BCB26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4" name="Right Triangle 153">
            <a:extLst>
              <a:ext uri="{FF2B5EF4-FFF2-40B4-BE49-F238E27FC236}">
                <a16:creationId xmlns:a16="http://schemas.microsoft.com/office/drawing/2014/main" id="{F952A221-69C2-46B3-890D-354CA59616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152530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13CE3-88B0-38F4-768F-365617860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900" y="320888"/>
            <a:ext cx="5408713" cy="14103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Base de Datos</a:t>
            </a:r>
            <a:endParaRPr lang="en-US" sz="5400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8C43215-BEC9-5CC8-C933-85017DB30A5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3002" y="1798820"/>
            <a:ext cx="9954334" cy="488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2034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4D45BF-E397-40C0-AFE3-A4149E60E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5F4CD44-7930-4EB8-9A74-8D2F9E636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F1268F0-44F7-4AC9-A3E6-9527C22F3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880B23C-29A4-4D11-8671-EE46FECE7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C2CF28E-44F6-4983-9729-A705B8709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B11666B-80E2-4F7D-9613-17A65CBC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BFAC7C-C1E8-4988-864D-3B05D3006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2EE5A4C-9245-46EB-B145-8FDFBE6E1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FEDEDB-B657-4E62-9962-28BF5412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65EFAA5-5243-4FE8-819B-80D4995BB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F92E633-809E-4E07-965A-F2F9EDCF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0DE1690-3F94-4C79-9357-6653BEEF1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529D5DF-1A9E-4690-B016-03FB1E72D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F8E2D2-E88C-4F73-A660-D2B76298C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37BF3BB-FE7A-410E-AA57-73485A775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EC5EB5-F6E1-441C-AB44-799A5DF1B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D6F199F-9E76-4C7E-9DF6-20EE550DF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91704E7-976B-4FE0-9381-8EB7818E7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5603A9-61D4-4172-AF77-7A7CE408A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73C1AA7-2357-41A1-A057-FA2D44DAD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0024205-8F58-4C8D-BE50-35E40091B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737BEEA-3398-4C1B-AB48-E7173325C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5EE29AB-4E85-418B-A6D3-3E7B401855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DE2BEB-6A23-4DFC-9A4E-E44F3CA9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ECE8D73-51C6-4818-8BD9-9202BBA08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EA7AA7F-CD9D-4820-B463-7B9CFEC8E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1618CA6-513B-458C-89C1-1FE15F1F43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5BACA43-902B-4444-95CB-5165D5483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A07376-1103-43DD-A6D6-D7BAF6F00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CEA8A1-BC0E-4221-B9E5-3D3C7BA2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55D27E5-DFE1-4EE8-B982-0A3922359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FD07B27-85E5-4F3B-B432-CDBDC0F6E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B78179E-DE7D-4A30-9BDC-05D7AE2176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07E3C0EF-2D2A-42BA-B4E2-76E2B1FC5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3" y="3153945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2F70B3-3B15-28B0-29D5-32067E58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0"/>
            <a:ext cx="3428812" cy="5436630"/>
          </a:xfrm>
        </p:spPr>
        <p:txBody>
          <a:bodyPr anchor="ctr">
            <a:normAutofit/>
          </a:bodyPr>
          <a:lstStyle/>
          <a:p>
            <a:r>
              <a:rPr lang="en-PR" sz="3700"/>
              <a:t>Demostración del Producto</a:t>
            </a:r>
          </a:p>
        </p:txBody>
      </p:sp>
      <p:graphicFrame>
        <p:nvGraphicFramePr>
          <p:cNvPr id="54" name="Content Placeholder 2">
            <a:extLst>
              <a:ext uri="{FF2B5EF4-FFF2-40B4-BE49-F238E27FC236}">
                <a16:creationId xmlns:a16="http://schemas.microsoft.com/office/drawing/2014/main" id="{17DF54E9-BCC2-AAA8-700C-C7C71BD105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2950881"/>
              </p:ext>
            </p:extLst>
          </p:nvPr>
        </p:nvGraphicFramePr>
        <p:xfrm>
          <a:off x="4604734" y="170170"/>
          <a:ext cx="7378065" cy="59732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015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VideoSeaBid.mp4">
            <a:hlinkClick r:id="" action="ppaction://media"/>
            <a:extLst>
              <a:ext uri="{FF2B5EF4-FFF2-40B4-BE49-F238E27FC236}">
                <a16:creationId xmlns:a16="http://schemas.microsoft.com/office/drawing/2014/main" id="{14001373-38FC-7C38-FEFF-FAE28315DC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6555" y="584617"/>
            <a:ext cx="9538890" cy="5365776"/>
          </a:xfrm>
        </p:spPr>
      </p:pic>
    </p:spTree>
    <p:extLst>
      <p:ext uri="{BB962C8B-B14F-4D97-AF65-F5344CB8AC3E}">
        <p14:creationId xmlns:p14="http://schemas.microsoft.com/office/powerpoint/2010/main" val="403636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51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F14D45BF-E397-40C0-AFE3-A4149E60E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5F4CD44-7930-4EB8-9A74-8D2F9E636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F1268F0-44F7-4AC9-A3E6-9527C22F3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880B23C-29A4-4D11-8671-EE46FECE7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C2CF28E-44F6-4983-9729-A705B8709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11666B-80E2-4F7D-9613-17A65CBC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BFAC7C-C1E8-4988-864D-3B05D3006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2EE5A4C-9245-46EB-B145-8FDFBE6E1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BFEDEDB-B657-4E62-9962-28BF5412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65EFAA5-5243-4FE8-819B-80D4995BB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F92E633-809E-4E07-965A-F2F9EDCF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0DE1690-3F94-4C79-9357-6653BEEF1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529D5DF-1A9E-4690-B016-03FB1E72D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6F8E2D2-E88C-4F73-A660-D2B76298C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37BF3BB-FE7A-410E-AA57-73485A775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0EC5EB5-F6E1-441C-AB44-799A5DF1B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D6F199F-9E76-4C7E-9DF6-20EE550DF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91704E7-976B-4FE0-9381-8EB7818E7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75603A9-61D4-4172-AF77-7A7CE408A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73C1AA7-2357-41A1-A057-FA2D44DAD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0024205-8F58-4C8D-BE50-35E40091B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737BEEA-3398-4C1B-AB48-E7173325C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5EE29AB-4E85-418B-A6D3-3E7B401855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ADE2BEB-6A23-4DFC-9A4E-E44F3CA9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ECE8D73-51C6-4818-8BD9-9202BBA08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EA7AA7F-CD9D-4820-B463-7B9CFEC8E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1618CA6-513B-458C-89C1-1FE15F1F43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BACA43-902B-4444-95CB-5165D5483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8A07376-1103-43DD-A6D6-D7BAF6F00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FCEA8A1-BC0E-4221-B9E5-3D3C7BA2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55D27E5-DFE1-4EE8-B982-0A3922359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FD07B27-85E5-4F3B-B432-CDBDC0F6E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B78179E-DE7D-4A30-9BDC-05D7AE2176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Right Triangle 52">
            <a:extLst>
              <a:ext uri="{FF2B5EF4-FFF2-40B4-BE49-F238E27FC236}">
                <a16:creationId xmlns:a16="http://schemas.microsoft.com/office/drawing/2014/main" id="{07E3C0EF-2D2A-42BA-B4E2-76E2B1FC5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3" y="3153945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7CD72-7B2B-0601-102C-8FF9AFC1E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0"/>
            <a:ext cx="3428812" cy="5436630"/>
          </a:xfrm>
        </p:spPr>
        <p:txBody>
          <a:bodyPr anchor="ctr">
            <a:normAutofit/>
          </a:bodyPr>
          <a:lstStyle/>
          <a:p>
            <a:r>
              <a:rPr lang="en-PR" dirty="0"/>
              <a:t>Reflexión del Trabajo</a:t>
            </a:r>
          </a:p>
        </p:txBody>
      </p:sp>
      <p:graphicFrame>
        <p:nvGraphicFramePr>
          <p:cNvPr id="54" name="Content Placeholder 3">
            <a:extLst>
              <a:ext uri="{FF2B5EF4-FFF2-40B4-BE49-F238E27FC236}">
                <a16:creationId xmlns:a16="http://schemas.microsoft.com/office/drawing/2014/main" id="{F85F0E2A-471A-DA16-C029-EDF44599B0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6937508"/>
              </p:ext>
            </p:extLst>
          </p:nvPr>
        </p:nvGraphicFramePr>
        <p:xfrm>
          <a:off x="5103282" y="170170"/>
          <a:ext cx="6879517" cy="59732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6428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4D45BF-E397-40C0-AFE3-A4149E60E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5F4CD44-7930-4EB8-9A74-8D2F9E636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F1268F0-44F7-4AC9-A3E6-9527C22F3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880B23C-29A4-4D11-8671-EE46FECE7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C2CF28E-44F6-4983-9729-A705B8709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B11666B-80E2-4F7D-9613-17A65CBC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BFAC7C-C1E8-4988-864D-3B05D3006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2EE5A4C-9245-46EB-B145-8FDFBE6E1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FEDEDB-B657-4E62-9962-28BF5412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65EFAA5-5243-4FE8-819B-80D4995BB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F92E633-809E-4E07-965A-F2F9EDCF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0DE1690-3F94-4C79-9357-6653BEEF1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529D5DF-1A9E-4690-B016-03FB1E72D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F8E2D2-E88C-4F73-A660-D2B76298C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37BF3BB-FE7A-410E-AA57-73485A775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EC5EB5-F6E1-441C-AB44-799A5DF1B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D6F199F-9E76-4C7E-9DF6-20EE550DF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91704E7-976B-4FE0-9381-8EB7818E7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5603A9-61D4-4172-AF77-7A7CE408A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73C1AA7-2357-41A1-A057-FA2D44DAD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0024205-8F58-4C8D-BE50-35E40091B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737BEEA-3398-4C1B-AB48-E7173325C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5EE29AB-4E85-418B-A6D3-3E7B401855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DE2BEB-6A23-4DFC-9A4E-E44F3CA9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ECE8D73-51C6-4818-8BD9-9202BBA08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EA7AA7F-CD9D-4820-B463-7B9CFEC8E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1618CA6-513B-458C-89C1-1FE15F1F43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5BACA43-902B-4444-95CB-5165D5483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A07376-1103-43DD-A6D6-D7BAF6F00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CEA8A1-BC0E-4221-B9E5-3D3C7BA2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55D27E5-DFE1-4EE8-B982-0A3922359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FD07B27-85E5-4F3B-B432-CDBDC0F6E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B78179E-DE7D-4A30-9BDC-05D7AE2176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07E3C0EF-2D2A-42BA-B4E2-76E2B1FC5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3" y="3153945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F3A33-728D-BFBD-4562-7367656C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0"/>
            <a:ext cx="3428812" cy="5436630"/>
          </a:xfrm>
        </p:spPr>
        <p:txBody>
          <a:bodyPr anchor="ctr">
            <a:normAutofit/>
          </a:bodyPr>
          <a:lstStyle/>
          <a:p>
            <a:r>
              <a:rPr lang="en-PR" dirty="0"/>
              <a:t>Conclusión y Futuro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4C6D6F-247D-6D3D-213B-0A126BE905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4821709"/>
              </p:ext>
            </p:extLst>
          </p:nvPr>
        </p:nvGraphicFramePr>
        <p:xfrm>
          <a:off x="5103282" y="170170"/>
          <a:ext cx="6879517" cy="59732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677403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Custom 133">
      <a:dk1>
        <a:sysClr val="windowText" lastClr="000000"/>
      </a:dk1>
      <a:lt1>
        <a:sysClr val="window" lastClr="FFFFFF"/>
      </a:lt1>
      <a:dk2>
        <a:srgbClr val="2A2735"/>
      </a:dk2>
      <a:lt2>
        <a:srgbClr val="EEEEEE"/>
      </a:lt2>
      <a:accent1>
        <a:srgbClr val="1EBE9B"/>
      </a:accent1>
      <a:accent2>
        <a:srgbClr val="8F99BB"/>
      </a:accent2>
      <a:accent3>
        <a:srgbClr val="FD8686"/>
      </a:accent3>
      <a:accent4>
        <a:srgbClr val="A3A3C1"/>
      </a:accent4>
      <a:accent5>
        <a:srgbClr val="7162FE"/>
      </a:accent5>
      <a:accent6>
        <a:srgbClr val="E76445"/>
      </a:accent6>
      <a:hlink>
        <a:srgbClr val="EF08F7"/>
      </a:hlink>
      <a:folHlink>
        <a:srgbClr val="8477FE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373</Words>
  <Application>Microsoft Macintosh PowerPoint</Application>
  <PresentationFormat>Widescreen</PresentationFormat>
  <Paragraphs>57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Grandview</vt:lpstr>
      <vt:lpstr>Wingdings</vt:lpstr>
      <vt:lpstr>CosineVTI</vt:lpstr>
      <vt:lpstr>Sea Bid</vt:lpstr>
      <vt:lpstr>Introducción</vt:lpstr>
      <vt:lpstr>Distribución del Trabajo</vt:lpstr>
      <vt:lpstr>Desarrollo del Proyecto</vt:lpstr>
      <vt:lpstr>Base de Datos</vt:lpstr>
      <vt:lpstr>Demostración del Producto</vt:lpstr>
      <vt:lpstr>PowerPoint Presentation</vt:lpstr>
      <vt:lpstr>Reflexión del Trabajo</vt:lpstr>
      <vt:lpstr>Conclusión y Futuro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Ricardo Rosa</dc:creator>
  <cp:lastModifiedBy>Ricardo Rosa</cp:lastModifiedBy>
  <cp:revision>5</cp:revision>
  <dcterms:created xsi:type="dcterms:W3CDTF">2025-05-16T13:22:27Z</dcterms:created>
  <dcterms:modified xsi:type="dcterms:W3CDTF">2025-05-19T15:04:44Z</dcterms:modified>
</cp:coreProperties>
</file>

<file path=docProps/thumbnail.jpeg>
</file>